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1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101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34EE6-CFAE-466E-B94E-BDE13972400C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22FE0-A422-4B36-B6C4-78C795B40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221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30766" indent="-281064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24255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573957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23659" indent="-224851" defTabSz="9056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473361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23062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372764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22466" indent="-224851" defTabSz="90565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fld id="{6C5FE1F9-47FE-4D66-9DCB-D87C2AA6DE01}" type="slidenum">
              <a:rPr lang="zh-CN" altLang="en-US" b="0"/>
              <a:pPr/>
              <a:t>1</a:t>
            </a:fld>
            <a:endParaRPr lang="en-US" altLang="zh-CN" b="0"/>
          </a:p>
        </p:txBody>
      </p:sp>
    </p:spTree>
    <p:extLst>
      <p:ext uri="{BB962C8B-B14F-4D97-AF65-F5344CB8AC3E}">
        <p14:creationId xmlns:p14="http://schemas.microsoft.com/office/powerpoint/2010/main" val="3683687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325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131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21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E039B-AFFE-4690-8BEA-9E0B49EC7C1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6803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84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3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19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092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25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70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159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DA91-A9DA-4A27-AF51-7F897D99025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973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EDA91-A9DA-4A27-AF51-7F897D99025E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5F55A-B56F-4715-BFF3-256458A7E0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72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zh-CN" dirty="0">
                <a:ea typeface="宋体" charset="-122"/>
              </a:rPr>
              <a:t>WF on NR-PDCCH Blocking Probability for URLLC</a:t>
            </a:r>
            <a:endParaRPr lang="en-US" altLang="zh-CN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GB" altLang="zh-CN" sz="2000" dirty="0">
                <a:latin typeface="Calibri" pitchFamily="34" charset="0"/>
              </a:rPr>
              <a:t>3GPP TSG RAN WG1 Ad Hoc Meeting </a:t>
            </a:r>
            <a:r>
              <a:rPr lang="en-US" altLang="zh-CN" sz="2000" dirty="0">
                <a:latin typeface="Calibri" pitchFamily="34" charset="0"/>
              </a:rPr>
              <a:t>   </a:t>
            </a:r>
            <a:r>
              <a:rPr lang="sv-SE" altLang="zh-CN" sz="2000" dirty="0">
                <a:latin typeface="Calibri" pitchFamily="34" charset="0"/>
              </a:rPr>
              <a:t>         		              R1-1701508 </a:t>
            </a:r>
            <a:r>
              <a:rPr lang="en-US" sz="2000" dirty="0"/>
              <a:t>Spokane, Washington, January 16 - 20, 2017</a:t>
            </a:r>
          </a:p>
          <a:p>
            <a:pPr>
              <a:spcBef>
                <a:spcPct val="20000"/>
              </a:spcBef>
            </a:pPr>
            <a:r>
              <a:rPr lang="en-US" altLang="ko-KR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250825" y="1276320"/>
            <a:ext cx="24518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2286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ja-JP" sz="2000" dirty="0">
                <a:latin typeface="Calibri" pitchFamily="34" charset="0"/>
              </a:rPr>
              <a:t>Agenda Item: </a:t>
            </a:r>
            <a:r>
              <a:rPr lang="en-GB" altLang="ja-JP" sz="2000" dirty="0"/>
              <a:t>5</a:t>
            </a:r>
            <a:r>
              <a:rPr lang="en-GB" altLang="zh-CN" sz="2000" dirty="0"/>
              <a:t>.1.3.4</a:t>
            </a:r>
            <a:endParaRPr lang="en-US" altLang="ja-JP" sz="2000" dirty="0">
              <a:latin typeface="Calibri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4372124"/>
            <a:ext cx="90364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ja-JP" sz="2400" b="0" dirty="0" err="1">
                <a:latin typeface="+mj-lt"/>
                <a:ea typeface="ＭＳ Ｐゴシック" pitchFamily="50" charset="-128"/>
              </a:rPr>
              <a:t>InterDigital</a:t>
            </a:r>
            <a:r>
              <a:rPr lang="en-US" altLang="zh-CN" sz="2400" b="0" dirty="0">
                <a:latin typeface="+mj-lt"/>
                <a:cs typeface="Times New Roman" pitchFamily="18" charset="0"/>
              </a:rPr>
              <a:t>, NTT DOCOMO, Intel</a:t>
            </a:r>
            <a:endParaRPr lang="en-US" altLang="ja-JP" sz="2400" b="0" dirty="0">
              <a:latin typeface="+mj-lt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7726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blocking probability in URLLC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2160240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For the URLLC usage scenario, NR needs to satisfy strict latency and reliability requirements. To satisfy the low latency and high reliability requirement, the physical control channel should have a very small blocking probability.</a:t>
            </a:r>
          </a:p>
          <a:p>
            <a:r>
              <a:rPr lang="en-US" sz="2000" dirty="0"/>
              <a:t>Simulation results have shown that a low blocking probability may severely limit the number of active users which can be supported by traditional designs (Ref. R1-1612644).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429001"/>
            <a:ext cx="4283968" cy="3096343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16" y="3410985"/>
            <a:ext cx="4200500" cy="311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858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marL="914400" lvl="2" indent="0">
              <a:buNone/>
            </a:pPr>
            <a:endParaRPr lang="en-US" sz="20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Blocking probability of DL control channel should be taken into account in NR-PDCCH design for URLLC</a:t>
            </a:r>
          </a:p>
          <a:p>
            <a:pPr lvl="3"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92942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2234</TotalTime>
  <Words>114</Words>
  <Application>Microsoft Office PowerPoint</Application>
  <PresentationFormat>On-screen Show (4:3)</PresentationFormat>
  <Paragraphs>12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Times New Roman</vt:lpstr>
      <vt:lpstr>Office Theme</vt:lpstr>
      <vt:lpstr>WF on NR-PDCCH Blocking Probability for URLLC</vt:lpstr>
      <vt:lpstr>UE blocking probability in URLLC</vt:lpstr>
      <vt:lpstr>Proposal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Dahlman</dc:creator>
  <cp:lastModifiedBy>Nayeb Nazar, Shahrokh</cp:lastModifiedBy>
  <cp:revision>86</cp:revision>
  <dcterms:created xsi:type="dcterms:W3CDTF">2016-08-24T13:04:19Z</dcterms:created>
  <dcterms:modified xsi:type="dcterms:W3CDTF">2017-01-20T17:12:33Z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(2)dRAsSCrNNjmgDvruG+bLi1Dc/iEc3iAE9l+/oKb/HTMiEfqWQ1vJ/U1ETNGHX2Pias6yJl6r
A7Xo8XwMpFaCD7i1xvtWLCruc+oVfUbqj+pn2nNQ04/ijMVMuQObHMGHyqtDHEmJ230ND3jx
5uqOtSQSpBtcHGxitMMjQ/f0qJ5v47w4ooZAGziQ2/Es2WDf5itJ1ANeXCzpEepAirJbJNqw
B3VtrnDRkczvzvQhpK</vt:lpwstr>
  </property>
  <property fmtid="{D5CDD505-2E9C-101B-9397-08002B2CF9AE}" pid="3" name="_2015_ms_pID_7253431">
    <vt:lpwstr>zPyvMq7J+k+VOwN6cN2wBMvExRtyQrQ3YkqEpcukL+R6540Th8PNKr
ueEBiXU3d6gLrz1phZqqNFYg+rXXKNtCjkPMeFDpxjqv88ONW3hcQuf/tBCJFqYzbGkzXAtX
Bfn2zWb3kI0jiewHouFnuNqyx8IXu2rhPPLDDesXUgGtlHTF3MQayo+R9L6sU+IJQjc=</vt:lpwstr>
  </property>
  <property fmtid="{D5CDD505-2E9C-101B-9397-08002B2CF9AE}" pid="4" name="sflag">
    <vt:lpwstr>1472193045</vt:lpwstr>
  </property>
</Properties>
</file>