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799" autoAdjust="0"/>
  </p:normalViewPr>
  <p:slideViewPr>
    <p:cSldViewPr>
      <p:cViewPr varScale="1">
        <p:scale>
          <a:sx n="80" d="100"/>
          <a:sy n="80" d="100"/>
        </p:scale>
        <p:origin x="99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8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7800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2-Stage DCI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Qualcomm,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[National Instrument], [AT&amp;T], Vivo, ZTE, Sony,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….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</a:t>
            </a:r>
            <a:r>
              <a:rPr lang="en-US" altLang="ja-JP" dirty="0" smtClean="0"/>
              <a:t>2017</a:t>
            </a:r>
          </a:p>
          <a:p>
            <a:r>
              <a:rPr lang="en-US" altLang="ja-JP" dirty="0"/>
              <a:t>Agenda: </a:t>
            </a:r>
            <a:r>
              <a:rPr lang="en-US" altLang="ja-JP" dirty="0" smtClean="0"/>
              <a:t>5.1.3.1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smtClean="0"/>
              <a:t>R1-1701478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2-stage DL DCI has the benefits of</a:t>
            </a:r>
          </a:p>
          <a:p>
            <a:pPr lvl="1"/>
            <a:r>
              <a:rPr lang="en-US" dirty="0" smtClean="0"/>
              <a:t>Control offloading</a:t>
            </a:r>
          </a:p>
          <a:p>
            <a:pPr lvl="1"/>
            <a:r>
              <a:rPr lang="en-US" dirty="0" smtClean="0"/>
              <a:t>Higher efficiency in delivery of the 2</a:t>
            </a:r>
            <a:r>
              <a:rPr lang="en-US" baseline="30000" dirty="0" smtClean="0"/>
              <a:t>nd</a:t>
            </a:r>
            <a:r>
              <a:rPr lang="en-US" dirty="0" smtClean="0"/>
              <a:t> stage (reuse PDSCH closed loop rate control)</a:t>
            </a:r>
          </a:p>
          <a:p>
            <a:pPr lvl="1"/>
            <a:r>
              <a:rPr lang="en-US" dirty="0" smtClean="0"/>
              <a:t>Simplification of UE side blind decoding</a:t>
            </a:r>
          </a:p>
          <a:p>
            <a:pPr lvl="2"/>
            <a:r>
              <a:rPr lang="en-US" dirty="0" smtClean="0"/>
              <a:t>Reduce the number of DCI payload sizes</a:t>
            </a:r>
          </a:p>
          <a:p>
            <a:pPr lvl="1"/>
            <a:r>
              <a:rPr lang="en-US" dirty="0" smtClean="0"/>
              <a:t>eNB and UE side Timeline benefit</a:t>
            </a:r>
          </a:p>
          <a:p>
            <a:pPr lvl="1"/>
            <a:r>
              <a:rPr lang="en-US" dirty="0" smtClean="0"/>
              <a:t>Forward compatibility</a:t>
            </a:r>
          </a:p>
          <a:p>
            <a:pPr lvl="2"/>
            <a:r>
              <a:rPr lang="en-US" dirty="0" smtClean="0"/>
              <a:t>More flexible total DCI length design with fixed 1</a:t>
            </a:r>
            <a:r>
              <a:rPr lang="en-US" baseline="30000" dirty="0" smtClean="0"/>
              <a:t>st</a:t>
            </a:r>
            <a:r>
              <a:rPr lang="en-US" dirty="0" smtClean="0"/>
              <a:t> stage DCI length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26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054869"/>
            <a:ext cx="9144000" cy="5661248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Support 2-stage DCI for DL grant in NR</a:t>
            </a:r>
          </a:p>
          <a:p>
            <a:pPr lvl="1"/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ja-JP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of the DCI  in the PDCCH region</a:t>
            </a:r>
          </a:p>
          <a:p>
            <a:pPr lvl="2"/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The size of the 1</a:t>
            </a:r>
            <a:r>
              <a:rPr lang="en-US" altLang="ja-JP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 stage DCI is fixed for the UE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rank and resource allocation for PDSCH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2</a:t>
            </a:r>
            <a:r>
              <a:rPr lang="en-US" altLang="ja-JP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DCI supports multiple sizes for UE, also indicating the payload size (after possible padding) of the 2</a:t>
            </a:r>
            <a:r>
              <a:rPr lang="en-US" altLang="ja-JP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DCI in PDSCH to avoid blind detection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FFS: Other information included in the 1</a:t>
            </a:r>
            <a:r>
              <a:rPr lang="en-US" altLang="ja-JP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DCI, such as modulation order</a:t>
            </a:r>
          </a:p>
          <a:p>
            <a:pPr lvl="1"/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2</a:t>
            </a:r>
            <a:r>
              <a:rPr lang="en-US" altLang="ja-JP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of the DCI in PDSCH region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remaining parts of the DCI for the DL grant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 if multiple sizes needed for the 2</a:t>
            </a:r>
            <a:r>
              <a:rPr lang="en-US" altLang="ja-JP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DCI for a UE</a:t>
            </a:r>
          </a:p>
          <a:p>
            <a:pPr lvl="2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 other downlink control information carried in the 2</a:t>
            </a:r>
            <a:r>
              <a:rPr lang="en-US" altLang="ja-JP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stage, such as other UL grants and/or (cross slot) DL grants to the same UE</a:t>
            </a:r>
          </a:p>
          <a:p>
            <a:pPr lvl="1"/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FFS support of 2</a:t>
            </a:r>
            <a:r>
              <a:rPr lang="en-US" altLang="ja-JP" sz="2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stage of DCI in PDCCH region</a:t>
            </a: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</TotalTime>
  <Words>259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2-Stage DCI for NR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Sun, Jing</cp:lastModifiedBy>
  <cp:revision>125</cp:revision>
  <dcterms:created xsi:type="dcterms:W3CDTF">2016-04-11T23:33:51Z</dcterms:created>
  <dcterms:modified xsi:type="dcterms:W3CDTF">2017-01-19T17:22:37Z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-799609379</vt:i4>
  </property>
  <property fmtid="{D5CDD505-2E9C-101B-9397-08002B2CF9AE}" pid="3" name="_NewReviewCycle">
    <vt:lpwstr/>
  </property>
  <property fmtid="{D5CDD505-2E9C-101B-9397-08002B2CF9AE}" pid="4" name="_EmailSubject">
    <vt:lpwstr>Draft WF on the clarification of control resource set and control search space</vt:lpwstr>
  </property>
  <property fmtid="{D5CDD505-2E9C-101B-9397-08002B2CF9AE}" pid="5" name="_AuthorEmail">
    <vt:lpwstr>yyangy@qti.qualcomm.com</vt:lpwstr>
  </property>
  <property fmtid="{D5CDD505-2E9C-101B-9397-08002B2CF9AE}" pid="6" name="_AuthorEmailDisplayName">
    <vt:lpwstr>Yang, Yang</vt:lpwstr>
  </property>
</Properties>
</file>