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67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23" autoAdjust="0"/>
    <p:restoredTop sz="91147" autoAdjust="0"/>
  </p:normalViewPr>
  <p:slideViewPr>
    <p:cSldViewPr>
      <p:cViewPr varScale="1">
        <p:scale>
          <a:sx n="84" d="100"/>
          <a:sy n="84" d="100"/>
        </p:scale>
        <p:origin x="162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673CB5-C229-4B3F-BC27-4DE384E5615D}" type="datetimeFigureOut">
              <a:rPr lang="en-US" smtClean="0"/>
              <a:t>1/18/2017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A63D44-61A7-45B4-BA68-705313AFD8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70854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A63D44-61A7-45B4-BA68-705313AFD8E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70516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2017/1/18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 smtClean="0"/>
              <a:t>WF on RS for time/frequency tracking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03648" y="4293096"/>
            <a:ext cx="6400800" cy="1584176"/>
          </a:xfrm>
        </p:spPr>
        <p:txBody>
          <a:bodyPr>
            <a:noAutofit/>
          </a:bodyPr>
          <a:lstStyle/>
          <a:p>
            <a:r>
              <a:rPr lang="en-US" altLang="ja-JP" dirty="0" smtClean="0"/>
              <a:t>Qualcomm, Samsung, </a:t>
            </a:r>
            <a:r>
              <a:rPr lang="en-US" altLang="ja-JP" dirty="0" err="1" smtClean="0"/>
              <a:t>MediaTek</a:t>
            </a:r>
            <a:r>
              <a:rPr lang="en-US" altLang="ja-JP" dirty="0" smtClean="0"/>
              <a:t>, [Intel]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383989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NR </a:t>
            </a:r>
            <a:r>
              <a:rPr lang="en-US" altLang="ja-JP" dirty="0" smtClean="0"/>
              <a:t>Ad-hoc</a:t>
            </a:r>
          </a:p>
          <a:p>
            <a:r>
              <a:rPr lang="en-US" altLang="ja-JP" dirty="0" smtClean="0"/>
              <a:t>Spokane</a:t>
            </a:r>
            <a:r>
              <a:rPr lang="en-US" altLang="ja-JP" dirty="0"/>
              <a:t>, USA, 16</a:t>
            </a:r>
            <a:r>
              <a:rPr lang="en-US" altLang="ja-JP" baseline="30000" dirty="0"/>
              <a:t>th</a:t>
            </a:r>
            <a:r>
              <a:rPr lang="en-US" altLang="ja-JP" dirty="0"/>
              <a:t> – 20</a:t>
            </a:r>
            <a:r>
              <a:rPr lang="en-US" altLang="ja-JP" baseline="30000" dirty="0"/>
              <a:t>th</a:t>
            </a:r>
            <a:r>
              <a:rPr lang="en-US" altLang="ja-JP" dirty="0"/>
              <a:t> January </a:t>
            </a:r>
            <a:r>
              <a:rPr lang="en-US" altLang="ja-JP" dirty="0" smtClean="0"/>
              <a:t>2017</a:t>
            </a:r>
          </a:p>
          <a:p>
            <a:r>
              <a:rPr lang="en-US" altLang="ja-JP" dirty="0">
                <a:solidFill>
                  <a:prstClr val="black"/>
                </a:solidFill>
              </a:rPr>
              <a:t>Agenda item: </a:t>
            </a:r>
            <a:r>
              <a:rPr lang="en-US" altLang="ja-JP" dirty="0" smtClean="0">
                <a:solidFill>
                  <a:prstClr val="black"/>
                </a:solidFill>
              </a:rPr>
              <a:t>5.1.2.3.6</a:t>
            </a:r>
            <a:endParaRPr lang="ja-JP" altLang="en-US" dirty="0">
              <a:solidFill>
                <a:prstClr val="black"/>
              </a:solidFill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R1-1701455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649589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kumimoji="1" lang="en-US" altLang="ja-JP" dirty="0" smtClean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1052736"/>
            <a:ext cx="8748464" cy="5904656"/>
          </a:xfrm>
        </p:spPr>
        <p:txBody>
          <a:bodyPr>
            <a:normAutofit/>
          </a:bodyPr>
          <a:lstStyle/>
          <a:p>
            <a:pPr lvl="0"/>
            <a:r>
              <a:rPr lang="en-US" dirty="0"/>
              <a:t>RS for fine time/frequency tracking is supported</a:t>
            </a:r>
          </a:p>
          <a:p>
            <a:pPr lvl="1"/>
            <a:r>
              <a:rPr lang="en-US" dirty="0" smtClean="0"/>
              <a:t>Determine if the RE patterns of the following RS can achieve fine time/frequency tracking:</a:t>
            </a:r>
            <a:endParaRPr lang="en-US" dirty="0"/>
          </a:p>
          <a:p>
            <a:pPr lvl="2"/>
            <a:r>
              <a:rPr lang="en-US" dirty="0" smtClean="0"/>
              <a:t>CSI-RS, MRS, RS </a:t>
            </a:r>
            <a:r>
              <a:rPr lang="en-US" dirty="0"/>
              <a:t>for common </a:t>
            </a:r>
            <a:r>
              <a:rPr lang="en-US" dirty="0" smtClean="0"/>
              <a:t>control, a dedicated RS, etc.</a:t>
            </a:r>
            <a:endParaRPr lang="en-US" dirty="0"/>
          </a:p>
          <a:p>
            <a:pPr lvl="1"/>
            <a:r>
              <a:rPr lang="en-US" dirty="0"/>
              <a:t>For tracking RS, following should be considered</a:t>
            </a:r>
          </a:p>
          <a:p>
            <a:pPr lvl="2"/>
            <a:r>
              <a:rPr lang="en-US" dirty="0"/>
              <a:t>Fine time/frequency tracking </a:t>
            </a:r>
            <a:r>
              <a:rPr lang="en-US" dirty="0" smtClean="0"/>
              <a:t>requirements</a:t>
            </a:r>
          </a:p>
          <a:p>
            <a:pPr lvl="2"/>
            <a:r>
              <a:rPr lang="en-US" smtClean="0"/>
              <a:t>FFS: If </a:t>
            </a:r>
            <a:r>
              <a:rPr lang="en-US" dirty="0" smtClean="0"/>
              <a:t>the tracking RS needs to support Doppler-spread/delay-spread estimation.</a:t>
            </a:r>
            <a:endParaRPr lang="en-US" dirty="0"/>
          </a:p>
          <a:p>
            <a:pPr lvl="2"/>
            <a:r>
              <a:rPr lang="en-US" dirty="0"/>
              <a:t>The required periodicity and </a:t>
            </a:r>
            <a:r>
              <a:rPr lang="en-US" dirty="0" smtClean="0"/>
              <a:t>pattern and the corresponding configurations, if required</a:t>
            </a:r>
          </a:p>
          <a:p>
            <a:pPr lvl="3"/>
            <a:r>
              <a:rPr lang="en-US" dirty="0" smtClean="0"/>
              <a:t>E.g. MIB can indicate configurations on the tracking RS including turn-on/off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7913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1615</TotalTime>
  <Words>122</Words>
  <Application>Microsoft Office PowerPoint</Application>
  <PresentationFormat>On-screen Show (4:3)</PresentationFormat>
  <Paragraphs>16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ＭＳ Ｐゴシック</vt:lpstr>
      <vt:lpstr>Arial</vt:lpstr>
      <vt:lpstr>Calibri</vt:lpstr>
      <vt:lpstr>Office テーマ</vt:lpstr>
      <vt:lpstr>WF on RS for time/frequency tracking</vt:lpstr>
      <vt:lpstr>Proposals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Overview of NR</dc:title>
  <dc:creator>5132603</dc:creator>
  <cp:lastModifiedBy>Yang, Yang</cp:lastModifiedBy>
  <cp:revision>143</cp:revision>
  <dcterms:created xsi:type="dcterms:W3CDTF">2016-04-11T23:33:51Z</dcterms:created>
  <dcterms:modified xsi:type="dcterms:W3CDTF">2017-01-19T04:31:21Z</dcterms:modified>
</cp:coreProperties>
</file>