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0" y="-44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7B949-5E04-4B7D-9E7F-42855DB27D9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918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179512" y="381001"/>
            <a:ext cx="8809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NR Ad Hoc </a:t>
            </a:r>
            <a:r>
              <a:rPr lang="en-US" altLang="zh-CN" sz="2400" b="1" dirty="0" smtClean="0"/>
              <a:t>Meeting                              </a:t>
            </a:r>
            <a:r>
              <a:rPr lang="en-US" altLang="zh-CN" sz="2400" b="1" dirty="0" smtClean="0"/>
              <a:t>R1-1701449</a:t>
            </a:r>
            <a:endParaRPr lang="en-GB" altLang="zh-CN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/>
              <a:t>Spokane, USA, 16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- 20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January 2017</a:t>
            </a:r>
            <a:endParaRPr lang="en-US" altLang="zh-CN" sz="2400" b="1" dirty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Agenda 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5.1.2.3.5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094" y="2219085"/>
            <a:ext cx="78261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/>
              <a:t>WF on QCL for NR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ZTE, </a:t>
            </a:r>
            <a:r>
              <a:rPr lang="en-GB" altLang="it-IT" sz="2800" dirty="0" smtClean="0"/>
              <a:t>ZTE </a:t>
            </a:r>
            <a:r>
              <a:rPr lang="en-GB" altLang="it-IT" sz="2800" dirty="0" smtClean="0"/>
              <a:t>Microelectronics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56629" y="927824"/>
            <a:ext cx="8397689" cy="6006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500" dirty="0" smtClean="0"/>
              <a:t>Support UE feedback to assist QCL association between reference signal resources/ports with respect to</a:t>
            </a:r>
            <a:r>
              <a:rPr lang="en-GB" altLang="zh-CN" sz="2500" dirty="0" smtClean="0"/>
              <a:t> QCL parameter(s) to support UE side </a:t>
            </a:r>
            <a:r>
              <a:rPr lang="en-GB" altLang="zh-CN" sz="2500" dirty="0" err="1" smtClean="0"/>
              <a:t>beamforming</a:t>
            </a:r>
            <a:r>
              <a:rPr lang="en-GB" altLang="zh-CN" sz="2500" dirty="0" smtClean="0"/>
              <a:t>/receiving procedure.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200" dirty="0" smtClean="0"/>
              <a:t>Study measurement feasibility and complexity for </a:t>
            </a:r>
            <a:r>
              <a:rPr lang="en-US" altLang="zh-CN" sz="2200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UE reporting of spatial information in addition to TX/RX beam selection information</a:t>
            </a:r>
            <a:endParaRPr lang="en-US" altLang="zh-CN" sz="2500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500" dirty="0" smtClean="0"/>
              <a:t>Support DMRS ports grouping, and DMRS ports within one group are QCL-</a:t>
            </a:r>
            <a:r>
              <a:rPr lang="en-GB" altLang="zh-CN" sz="2500" dirty="0" err="1" smtClean="0"/>
              <a:t>ed</a:t>
            </a:r>
            <a:r>
              <a:rPr lang="en-GB" altLang="zh-CN" sz="2500" dirty="0" smtClean="0"/>
              <a:t>, and DMRS ports in different groups are non-</a:t>
            </a:r>
            <a:r>
              <a:rPr lang="en-GB" altLang="zh-CN" sz="2500" dirty="0" err="1" smtClean="0"/>
              <a:t>QCLed</a:t>
            </a:r>
            <a:r>
              <a:rPr lang="en-GB" altLang="zh-CN" sz="2500" dirty="0" smtClean="0"/>
              <a:t>.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200" dirty="0" smtClean="0"/>
              <a:t>FFS the grouping principle, e.g. grouping DMRS according to CWs, </a:t>
            </a:r>
            <a:r>
              <a:rPr lang="en-GB" altLang="zh-CN" sz="2200" dirty="0" err="1" smtClean="0"/>
              <a:t>analog</a:t>
            </a:r>
            <a:r>
              <a:rPr lang="en-GB" altLang="zh-CN" sz="2200" dirty="0" smtClean="0"/>
              <a:t> beams, etc.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200" dirty="0" smtClean="0"/>
              <a:t>FFS the signalling  method of QCL indication, e.g., RRC, MAC CE, DCI, etc.</a:t>
            </a:r>
            <a:endParaRPr lang="en-GB" altLang="zh-CN" sz="2000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500" dirty="0" smtClean="0"/>
              <a:t>Support CSI-RS based channel large scale properties tracking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200" dirty="0" smtClean="0"/>
              <a:t>FFS  other RS design for large scale properties tracking</a:t>
            </a:r>
            <a:endParaRPr lang="en-GB" altLang="zh-CN" sz="2000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500" dirty="0" smtClean="0"/>
              <a:t>Support functionality-based </a:t>
            </a:r>
            <a:r>
              <a:rPr lang="en-GB" altLang="zh-CN" sz="2500" dirty="0"/>
              <a:t>grouping for QCL </a:t>
            </a:r>
            <a:r>
              <a:rPr lang="en-GB" altLang="zh-CN" sz="2500" dirty="0" smtClean="0"/>
              <a:t>parameters, </a:t>
            </a:r>
            <a:r>
              <a:rPr lang="en-GB" altLang="zh-CN" sz="2500" dirty="0"/>
              <a:t>including</a:t>
            </a:r>
            <a:endParaRPr lang="en-US" altLang="zh-CN" sz="2500" dirty="0"/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/>
              <a:t>spatial parameter for beam management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/>
              <a:t>Doppler/delay parameters for frequency/timing offset estimation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/>
              <a:t>Average gain for RRM management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/>
              <a:t>Others are not </a:t>
            </a:r>
            <a:r>
              <a:rPr lang="en-US" altLang="zh-CN" sz="2200" dirty="0" smtClean="0"/>
              <a:t>precluded</a:t>
            </a:r>
            <a:endParaRPr lang="en-US" altLang="zh-CN" sz="2500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562581" y="209142"/>
            <a:ext cx="7220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Proposal</a:t>
            </a:r>
            <a:r>
              <a:rPr lang="en-US" altLang="zh-CN" sz="2400" dirty="0" smtClean="0"/>
              <a:t> 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7118</TotalTime>
  <Words>185</Words>
  <Application>Microsoft Office PowerPoint</Application>
  <PresentationFormat>On-screen Show (4:3)</PresentationFormat>
  <Paragraphs>21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zhangleiming</dc:creator>
  <cp:keywords>CTPClassification=CTP_PUBLIC:VisualMarkings=</cp:keywords>
  <cp:lastModifiedBy>W90975</cp:lastModifiedBy>
  <cp:revision>527</cp:revision>
  <dcterms:created xsi:type="dcterms:W3CDTF">2016-03-24T01:14:08Z</dcterms:created>
  <dcterms:modified xsi:type="dcterms:W3CDTF">2017-01-19T03:53:47Z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(3)S5iTS4dDivezG+xR9nDsP5TjVfNP+gv23UbJLqJjoYImwqXjq8x0zGmOLPsKGAFIVNOgqVnH
JrVJhQFgOg54JIJEhi4RnMzvKzRd3+El8kJEsFrWnqOeJfoYiqNDQgUD3Cn+Fzoo3LRsXYCl
7SoRxndwZwCUlWUev9F9asjzvzUnvEDfcf7EJuvZk/tit6chOoG5SJEORWynbOeSDIF58l3T
irQAOJ+9LDYsz3nkA+</vt:lpwstr>
  </property>
  <property fmtid="{D5CDD505-2E9C-101B-9397-08002B2CF9AE}" pid="9" name="_2015_ms_pID_7253431">
    <vt:lpwstr>oxjUPhH0Bm8/iZxG1nYVhdFUnU0+ZrLrZ9l+IDJDu6IyFc3H+pTTnn
OkBBDtTmFeHgbdfk7RLNaqZj1ian/ghJz+IDa8PohmIXkplhck9OuKjMldSbiVh7mguNhmJX
CJVz7WHD5YBwKkyI1B8EeXjq2DvkGhSpjzGW56MCONar8tO5aHxvWBzTt+KhLyuKMSZ1njKR
HQjeqZbJZIjD/Y9rK1huZsgnQtcM7D2DO2Aq</vt:lpwstr>
  </property>
  <property fmtid="{D5CDD505-2E9C-101B-9397-08002B2CF9AE}" pid="10" name="_2015_ms_pID_7253432">
    <vt:lpwstr>x2dVRMaOQxDMcwhY/3h/nPikAtjhpN19byrU
8+aMeISU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1484360415</vt:lpwstr>
  </property>
</Properties>
</file>