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Paging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Samsung, CATT, Panasonic, NTT DOCOMO, Fujitsu, LG Electronics, MediaTek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370734215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Ad Hoc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R1-17</a:t>
                      </a:r>
                      <a:r>
                        <a:rPr lang="en-US" altLang="zh-CN" dirty="0" smtClean="0"/>
                        <a:t>01441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Spokane, USA, 16 – 20 Jan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Agenda Item: 5.1.1.3</a:t>
                      </a:r>
                      <a:endParaRPr lang="zh-CN" alt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Companies are encouraged to compare the </a:t>
            </a:r>
            <a:r>
              <a:rPr lang="en-US" altLang="zh-CN" dirty="0"/>
              <a:t>following </a:t>
            </a:r>
            <a:r>
              <a:rPr lang="en-US" altLang="zh-CN" dirty="0" smtClean="0"/>
              <a:t>options for channel </a:t>
            </a:r>
            <a:r>
              <a:rPr lang="en-US" altLang="zh-CN" dirty="0"/>
              <a:t>design for paging, </a:t>
            </a:r>
            <a:r>
              <a:rPr lang="en-US" altLang="zh-CN" dirty="0" smtClean="0"/>
              <a:t>taking the necessity of beam sweeping into consideration</a:t>
            </a:r>
            <a:endParaRPr lang="en-US" altLang="zh-CN" dirty="0"/>
          </a:p>
          <a:p>
            <a:pPr lvl="1"/>
            <a:r>
              <a:rPr lang="en-US" altLang="zh-CN" dirty="0"/>
              <a:t>Opt-1: Paging </a:t>
            </a:r>
            <a:r>
              <a:rPr lang="en-US" altLang="zh-CN" dirty="0" smtClean="0"/>
              <a:t>message is scheduled by DCI carried by NR-PDCCH and is transmitted over PCH carried by NR-PDSCH</a:t>
            </a:r>
          </a:p>
          <a:p>
            <a:pPr lvl="1"/>
            <a:r>
              <a:rPr lang="en-US" altLang="zh-CN" dirty="0"/>
              <a:t>Opt-2: </a:t>
            </a:r>
            <a:r>
              <a:rPr lang="en-US" altLang="zh-CN" dirty="0" smtClean="0"/>
              <a:t>Paging </a:t>
            </a:r>
            <a:r>
              <a:rPr lang="en-US" altLang="zh-CN" dirty="0"/>
              <a:t>message </a:t>
            </a:r>
            <a:r>
              <a:rPr lang="en-US" altLang="zh-CN" dirty="0" smtClean="0"/>
              <a:t>is transmitted in a non-scheduled physical channel indicated by NR-PBCH</a:t>
            </a:r>
          </a:p>
          <a:p>
            <a:pPr lvl="1"/>
            <a:r>
              <a:rPr lang="en-US" altLang="zh-CN" dirty="0" smtClean="0"/>
              <a:t>Opt-3: </a:t>
            </a:r>
            <a:r>
              <a:rPr lang="en-US" altLang="ko-KR" dirty="0"/>
              <a:t>Paging message is transmitted over PCH carried by NR-PDSCH without DCI. The resource is semi-statically </a:t>
            </a:r>
            <a:r>
              <a:rPr lang="en-US" altLang="ko-KR" dirty="0" smtClean="0"/>
              <a:t>configured</a:t>
            </a:r>
          </a:p>
          <a:p>
            <a:pPr lvl="1"/>
            <a:r>
              <a:rPr lang="en-US" altLang="zh-CN" dirty="0" smtClean="0"/>
              <a:t>Opt-4</a:t>
            </a:r>
            <a:r>
              <a:rPr lang="en-US" altLang="zh-CN" dirty="0"/>
              <a:t>: Paging message (e.g., only for SI change indication) is transmitted over </a:t>
            </a:r>
            <a:r>
              <a:rPr lang="en-US" altLang="zh-CN" dirty="0" smtClean="0"/>
              <a:t>NR-PDCCH </a:t>
            </a:r>
            <a:r>
              <a:rPr lang="en-US" altLang="zh-CN" dirty="0"/>
              <a:t>without </a:t>
            </a:r>
            <a:r>
              <a:rPr lang="en-US" altLang="zh-CN" dirty="0" smtClean="0"/>
              <a:t>NR-PDSCH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Companies </a:t>
            </a:r>
            <a:r>
              <a:rPr lang="en-US" altLang="zh-CN" dirty="0"/>
              <a:t>are encouraged to provide their views on </a:t>
            </a:r>
          </a:p>
          <a:p>
            <a:pPr lvl="1"/>
            <a:r>
              <a:rPr lang="en-US" altLang="zh-CN" dirty="0"/>
              <a:t>Definitions of paging occasion and paging periodicity</a:t>
            </a:r>
          </a:p>
          <a:p>
            <a:pPr lvl="1"/>
            <a:r>
              <a:rPr lang="en-US" altLang="zh-CN" dirty="0"/>
              <a:t>Content and payload of paging message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RAN1 sends a LS to RAN2, asking about</a:t>
            </a:r>
          </a:p>
          <a:p>
            <a:pPr lvl="1"/>
            <a:r>
              <a:rPr lang="en-US" altLang="zh-CN" dirty="0" smtClean="0"/>
              <a:t>Paging </a:t>
            </a:r>
            <a:r>
              <a:rPr lang="en-US" altLang="zh-CN" dirty="0"/>
              <a:t>payload and </a:t>
            </a:r>
            <a:r>
              <a:rPr lang="en-US" altLang="zh-CN"/>
              <a:t>capacity </a:t>
            </a:r>
            <a:r>
              <a:rPr lang="en-US" altLang="zh-CN" smtClean="0"/>
              <a:t>requirement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5277</TotalTime>
  <Words>176</Words>
  <Application>Microsoft Office PowerPoint</Application>
  <PresentationFormat>自定义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Background</vt:lpstr>
      <vt:lpstr>WF on Paging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507</cp:revision>
  <dcterms:created xsi:type="dcterms:W3CDTF">2014-09-24T01:01:53Z</dcterms:created>
  <dcterms:modified xsi:type="dcterms:W3CDTF">2017-01-19T16:55:03Z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1484844159</vt:lpwstr>
  </property>
</Properties>
</file>