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1" autoAdjust="0"/>
    <p:restoredTop sz="94660"/>
  </p:normalViewPr>
  <p:slideViewPr>
    <p:cSldViewPr snapToGrid="0">
      <p:cViewPr varScale="1">
        <p:scale>
          <a:sx n="73" d="100"/>
          <a:sy n="73" d="100"/>
        </p:scale>
        <p:origin x="19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0810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50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0490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8147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1164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676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870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8915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48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71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1256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C6EA8-A375-48C1-B1B3-E0158E0450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455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Outcome of offline discussion on Wednesday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5845" y="273612"/>
            <a:ext cx="44582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AH_NR Meeting</a:t>
            </a:r>
          </a:p>
          <a:p>
            <a:r>
              <a:rPr lang="en-GB" altLang="ja-JP" dirty="0"/>
              <a:t>Spokane, USA, 16th - 20th January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/>
              <a:t>5.1.3.2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703025" y="273612"/>
            <a:ext cx="1896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R1-1701434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99114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Potential </a:t>
            </a:r>
            <a:r>
              <a:rPr lang="en-US" altLang="ja-JP" dirty="0"/>
              <a:t>open issues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For PUCCH in long-duration,</a:t>
            </a:r>
          </a:p>
          <a:p>
            <a:pPr lvl="1"/>
            <a:r>
              <a:rPr lang="en-US" altLang="ja-JP" dirty="0"/>
              <a:t>How to realize scalability in time-domain, i.e., what the long-PUCCH for UL-only slot and UL-centric slot should be</a:t>
            </a:r>
          </a:p>
          <a:p>
            <a:pPr lvl="1"/>
            <a:r>
              <a:rPr lang="en-US" altLang="ja-JP" dirty="0"/>
              <a:t>How the UE knows where to start and where to end in each slot if the PUCCH is transmitted over multiple slots</a:t>
            </a:r>
          </a:p>
          <a:p>
            <a:pPr lvl="1"/>
            <a:r>
              <a:rPr lang="en-US" altLang="ja-JP" dirty="0"/>
              <a:t>Whether/how to resolve emission issue in case discontinuous transmission of PUCCH and PUSCH in frequency-domain</a:t>
            </a:r>
          </a:p>
          <a:p>
            <a:r>
              <a:rPr lang="en-US" altLang="ja-JP" dirty="0"/>
              <a:t>PUCCH in short-duration,</a:t>
            </a:r>
          </a:p>
          <a:p>
            <a:pPr lvl="1"/>
            <a:r>
              <a:rPr lang="en-US" altLang="ja-JP" dirty="0"/>
              <a:t>Whether/how to resolve transient-period issue for TDM between PUSCH and short-PUCCH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28873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118</Words>
  <Application>Microsoft Office PowerPoint</Application>
  <PresentationFormat>ワイド画面</PresentationFormat>
  <Paragraphs>13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Outcome of offline discussion on Wednesday</vt:lpstr>
      <vt:lpstr>Potential open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Fred TAKEDA</cp:lastModifiedBy>
  <cp:revision>4</cp:revision>
  <dcterms:created xsi:type="dcterms:W3CDTF">2017-01-18T23:46:17Z</dcterms:created>
  <dcterms:modified xsi:type="dcterms:W3CDTF">2017-01-19T00:25:44Z</dcterms:modified>
</cp:coreProperties>
</file>