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</a:t>
            </a:r>
            <a:r>
              <a:rPr lang="en-US" sz="2400" b="1" dirty="0" smtClean="0"/>
              <a:t>R1-1701393</a:t>
            </a:r>
            <a:endParaRPr lang="en-US" sz="2400" b="1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DL RS for RRM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Intel, ZTE, ATT, Qualcomm, Ericsson,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LG, NTT DOCOMO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In </a:t>
            </a:r>
            <a:r>
              <a:rPr lang="en-US" altLang="zh-CN" sz="1800" dirty="0"/>
              <a:t>RAN1#87 meeting, the following agreements on DL RS design </a:t>
            </a:r>
            <a:r>
              <a:rPr lang="en-US" altLang="zh-CN" sz="1800" dirty="0" smtClean="0"/>
              <a:t>for mobility </a:t>
            </a:r>
            <a:r>
              <a:rPr lang="en-US" altLang="zh-CN" sz="1800" dirty="0"/>
              <a:t>for CONNECTED and IDLE modes </a:t>
            </a:r>
            <a:r>
              <a:rPr lang="en-US" altLang="zh-CN" sz="1800" dirty="0" smtClean="0"/>
              <a:t>were achieved:</a:t>
            </a:r>
            <a:endParaRPr lang="zh-CN" altLang="zh-CN" sz="1800" dirty="0"/>
          </a:p>
          <a:p>
            <a:pPr lvl="0"/>
            <a:r>
              <a:rPr lang="en-US" altLang="zh-CN" sz="1800" i="1" dirty="0" smtClean="0"/>
              <a:t>Consider </a:t>
            </a:r>
            <a:r>
              <a:rPr lang="en-US" altLang="zh-CN" sz="1800" i="1" dirty="0"/>
              <a:t>the following signal combinations for inter-cell RRM measurements for CONNECTED and IDLE until RAN1-NR: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Option 1: Same RS</a:t>
            </a:r>
            <a:endParaRPr lang="zh-CN" altLang="zh-CN" sz="1600" dirty="0"/>
          </a:p>
          <a:p>
            <a:pPr lvl="2"/>
            <a:r>
              <a:rPr lang="en-US" altLang="zh-CN" sz="1400" i="1" dirty="0"/>
              <a:t>Option 1-1: NR-SSS and/or NR-PSS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1-2: MRS-1 (Multi-port multi-beam reference signal multiplexed in a SS block)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1-3: MRS-2 (Multi-port multi-beam reference signal not multiplexed in a SS block)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1-4: MRS-3 (Single/Multi-port single-beam reference signal)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1-5: NR-SSS and DM-RS for PBCH if DM-RS is supported for PBCH</a:t>
            </a:r>
            <a:endParaRPr lang="zh-CN" altLang="zh-CN" sz="1400" dirty="0"/>
          </a:p>
          <a:p>
            <a:pPr lvl="1"/>
            <a:r>
              <a:rPr lang="en-US" altLang="zh-CN" sz="1600" i="1" dirty="0"/>
              <a:t>Option 2: Not same RS</a:t>
            </a:r>
            <a:endParaRPr lang="zh-CN" altLang="zh-CN" sz="1600" dirty="0"/>
          </a:p>
          <a:p>
            <a:pPr lvl="2"/>
            <a:r>
              <a:rPr lang="en-US" altLang="zh-CN" sz="1400" i="1" dirty="0"/>
              <a:t>Option 2-1: NR-SSS in IDLE; MRS-{1,2}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2-2: NR-SSS in IDLE; NR-SSS and MRS-{1,2}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2-3: NR-PSS and/or NR-SSS in IDLE; NR-PSS and/or NR-SSS and CSI-RS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2-4: For CONNECTED, RS for IDLE and MRS-{1,2,3}</a:t>
            </a:r>
            <a:endParaRPr lang="zh-CN" altLang="zh-CN" sz="1400" dirty="0"/>
          </a:p>
          <a:p>
            <a:pPr lvl="0"/>
            <a:r>
              <a:rPr lang="en-US" altLang="zh-CN" sz="1800" i="1" dirty="0"/>
              <a:t>Companies are encouraged to bring results and analysis until RAN1-NR considering at least the following aspects: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Cell coverage in CONNECTED and IDLE</a:t>
            </a:r>
            <a:endParaRPr lang="zh-CN" altLang="zh-CN" sz="1600" dirty="0"/>
          </a:p>
          <a:p>
            <a:pPr lvl="1"/>
            <a:r>
              <a:rPr lang="en-US" altLang="zh-CN" sz="1600" i="1" dirty="0"/>
              <a:t>Overhead of RS resources (e.g. Number of resource elements, BW used for RS mapping, Resource usage in time)</a:t>
            </a:r>
            <a:endParaRPr lang="zh-CN" altLang="zh-CN" sz="1600" dirty="0"/>
          </a:p>
          <a:p>
            <a:pPr lvl="1"/>
            <a:r>
              <a:rPr lang="en-US" altLang="zh-CN" sz="1600" i="1" dirty="0"/>
              <a:t>Accuracy of the RS measurement </a:t>
            </a:r>
            <a:r>
              <a:rPr lang="en-US" altLang="zh-CN" sz="1600" i="1" dirty="0" smtClean="0"/>
              <a:t>quantity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867400"/>
          </a:xfrm>
        </p:spPr>
        <p:txBody>
          <a:bodyPr>
            <a:normAutofit/>
          </a:bodyPr>
          <a:lstStyle/>
          <a:p>
            <a:r>
              <a:rPr lang="sv-SE" altLang="zh-CN" sz="2400" dirty="0" smtClean="0"/>
              <a:t>The following always-on signals are used for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RRM </a:t>
            </a:r>
            <a:r>
              <a:rPr lang="x-none" altLang="zh-CN" sz="2400" dirty="0" smtClean="0"/>
              <a:t>measurement</a:t>
            </a:r>
            <a:r>
              <a:rPr lang="en-US" altLang="zh-CN" sz="2400" dirty="0" smtClean="0"/>
              <a:t> for L3 mobility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in IDLE </a:t>
            </a:r>
            <a:r>
              <a:rPr lang="x-none" altLang="zh-CN" sz="2400" dirty="0" smtClean="0"/>
              <a:t>mode</a:t>
            </a:r>
            <a:r>
              <a:rPr lang="en-US" altLang="zh-CN" sz="2400" dirty="0" smtClean="0"/>
              <a:t>:</a:t>
            </a:r>
          </a:p>
          <a:p>
            <a:pPr lvl="1"/>
            <a:r>
              <a:rPr lang="sv-SE" altLang="zh-CN" sz="2000" dirty="0"/>
              <a:t>NR synchronization signal, or</a:t>
            </a:r>
          </a:p>
          <a:p>
            <a:pPr lvl="1"/>
            <a:r>
              <a:rPr lang="sv-SE" altLang="zh-CN" sz="2000" dirty="0"/>
              <a:t>NR synchronization signal, </a:t>
            </a:r>
            <a:r>
              <a:rPr lang="en-US" altLang="zh-CN" sz="2000" dirty="0"/>
              <a:t>and additional DM-RS for PBCH if DM-RS is supported for </a:t>
            </a:r>
            <a:r>
              <a:rPr lang="en-US" altLang="zh-CN" sz="2000" dirty="0" smtClean="0"/>
              <a:t>PBCH, or</a:t>
            </a:r>
            <a:endParaRPr lang="en-US" altLang="zh-CN" sz="2000" dirty="0"/>
          </a:p>
          <a:p>
            <a:pPr lvl="2"/>
            <a:r>
              <a:rPr lang="en-US" altLang="zh-CN" sz="1600" dirty="0"/>
              <a:t>Note: How to use </a:t>
            </a:r>
            <a:r>
              <a:rPr lang="en-US" altLang="zh-CN" sz="1600" dirty="0" smtClean="0"/>
              <a:t>DM-RS </a:t>
            </a:r>
            <a:r>
              <a:rPr lang="en-US" altLang="zh-CN" sz="1600" dirty="0"/>
              <a:t>for RRM measurement is up to UE implementation</a:t>
            </a:r>
          </a:p>
          <a:p>
            <a:pPr lvl="1"/>
            <a:r>
              <a:rPr lang="en-US" altLang="zh-CN" sz="2000" dirty="0" smtClean="0"/>
              <a:t>DM-RS </a:t>
            </a:r>
            <a:r>
              <a:rPr lang="en-US" altLang="zh-CN" sz="2000" dirty="0"/>
              <a:t>for </a:t>
            </a:r>
            <a:r>
              <a:rPr lang="en-US" altLang="zh-CN" sz="2000" dirty="0" smtClean="0"/>
              <a:t>PBCH </a:t>
            </a:r>
            <a:r>
              <a:rPr lang="en-US" altLang="zh-CN" sz="2000" dirty="0"/>
              <a:t>if DM-RS is supported for </a:t>
            </a:r>
            <a:r>
              <a:rPr lang="en-US" altLang="zh-CN" sz="2000" dirty="0" smtClean="0"/>
              <a:t>PBCH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</a:t>
            </a:r>
            <a:r>
              <a:rPr lang="x-none" altLang="zh-CN" sz="2400" dirty="0"/>
              <a:t>or </a:t>
            </a:r>
            <a:r>
              <a:rPr lang="sv-SE" altLang="zh-CN" sz="2400" dirty="0"/>
              <a:t>CONNECTED mode </a:t>
            </a:r>
            <a:r>
              <a:rPr lang="x-none" altLang="zh-CN" sz="2400" dirty="0"/>
              <a:t>RRM measurement </a:t>
            </a:r>
            <a:r>
              <a:rPr lang="sv-SE" altLang="zh-CN" sz="2400" dirty="0"/>
              <a:t>for L3 mobility</a:t>
            </a:r>
            <a:r>
              <a:rPr lang="en-US" altLang="zh-CN" sz="2400" dirty="0"/>
              <a:t>, the following RS can be used if needed, in addition to IDLE mode RS:</a:t>
            </a:r>
          </a:p>
          <a:p>
            <a:pPr lvl="1"/>
            <a:r>
              <a:rPr lang="en-US" altLang="zh-CN" sz="2000" dirty="0"/>
              <a:t>FFS: </a:t>
            </a:r>
            <a:r>
              <a:rPr lang="x-none" altLang="zh-CN" sz="2000" dirty="0"/>
              <a:t>CSI-RS</a:t>
            </a:r>
            <a:r>
              <a:rPr lang="en-US" altLang="zh-CN" sz="2000" dirty="0"/>
              <a:t>,</a:t>
            </a:r>
          </a:p>
          <a:p>
            <a:pPr lvl="1"/>
            <a:r>
              <a:rPr lang="en-US" altLang="zh-CN" sz="2000" dirty="0"/>
              <a:t>FFS: MRS</a:t>
            </a:r>
          </a:p>
          <a:p>
            <a:pPr lvl="1"/>
            <a:endParaRPr lang="en-US" altLang="zh-CN" sz="2000" dirty="0"/>
          </a:p>
          <a:p>
            <a:pPr marL="1257300" lvl="4" indent="-342900">
              <a:buFont typeface="Arial" panose="020B0604020202020204" pitchFamily="34" charset="0"/>
              <a:buChar char="•"/>
            </a:pP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1549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5325</TotalTime>
  <Words>350</Words>
  <Application>Microsoft Office PowerPoint</Application>
  <PresentationFormat>全屏显示(4:3)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666</cp:revision>
  <dcterms:created xsi:type="dcterms:W3CDTF">2016-03-24T01:14:08Z</dcterms:created>
  <dcterms:modified xsi:type="dcterms:W3CDTF">2017-01-19T19:25:05Z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(3)JTH9wHGHCkgBnrAx/WVWV3sDQnM8nkTyosf3fXtjDQNHaXXnOXlGmkxXtI0wxxc/jRN30Xsl
npVMB6cEWnpunxS3AqIQyVC7kFvDIma8TeVWDkwoDrX3m5hj6Ehi7Ld4mQ2r2A7qXXV0PPOD
q/yE3FzfvgaMBSUay0NIZhTk9zB9xNGjrfLdHSphpoTMfB8kMehXktzKb9SMR49rG2cvo0Pq
4kKKe25jqbNkf9MYiq</vt:lpwstr>
  </property>
  <property fmtid="{D5CDD505-2E9C-101B-9397-08002B2CF9AE}" pid="9" name="_2015_ms_pID_7253431">
    <vt:lpwstr>z29oLIBe+AKcTEjKllfvlYCQQYrZOBMQ3cF6cJJO298R59NgMWTyGk
q/WlqxEIK5LvgRA0fJudxWCXuhXftZJWQrw4TsS3+J6YvjSUKVKrtsBAGVB+Gqwm/up34mdr
/D3EqreTO4u2JpvUXet4p44OgvJ6hzsHu8ku3+OU42QlRZLyssPZjyjyLsRknmbbP50DDhTe
V1CM5xILosrHuugWuLQej2sFu/8K9xgG4GSs</vt:lpwstr>
  </property>
  <property fmtid="{D5CDD505-2E9C-101B-9397-08002B2CF9AE}" pid="10" name="_2015_ms_pID_7253432">
    <vt:lpwstr>db60wNOm0+Mii8nIKiq13IUOOsJbhVApLXvX
bf1LnqDo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1471566356</vt:lpwstr>
  </property>
</Properties>
</file>