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72" r:id="rId3"/>
    <p:sldId id="274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aximized">
    <p:restoredLeft sz="15620"/>
    <p:restoredTop sz="94660"/>
  </p:normalViewPr>
  <p:slideViewPr>
    <p:cSldViewPr>
      <p:cViewPr>
        <p:scale>
          <a:sx n="75" d="100"/>
          <a:sy n="75" d="100"/>
        </p:scale>
        <p:origin x="-1734" y="-78"/>
      </p:cViewPr>
      <p:guideLst>
        <p:guide orient="horz" pos="2160"/>
        <p:guide pos="2880"/>
      </p:guideLst>
    </p:cSldViewPr>
  </p:slideViewPr>
  <p:outlineViewPr>
    <p:cViewPr>
      <p:scale>
        <a:sx n="1" d="2"/>
        <a:sy n="1" d="2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E36EB1-9188-4DFE-AEF4-926E650EFF03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547DDCF-4688-419C-BD92-0BA4A0461CA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612475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761598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3533983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9125482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303619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1372140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23651071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0056370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40918312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730271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2247507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497130-609E-44AC-A63A-5224976C0B11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3150595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497130-609E-44AC-A63A-5224976C0B11}" type="datetimeFigureOut">
              <a:rPr lang="en-US" smtClean="0"/>
              <a:pPr/>
              <a:t>1/19/2017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B82D59-1B37-4987-B1FB-56B7F3B51F0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="" xmlns:p14="http://schemas.microsoft.com/office/powerpoint/2010/main" val="1652782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457200" y="381000"/>
            <a:ext cx="8305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3GPP TSG RAN WG1 NR Ad Hoc Meeting		R1-1701377</a:t>
            </a:r>
            <a:endParaRPr lang="en-US" sz="2400" dirty="0" smtClean="0"/>
          </a:p>
          <a:p>
            <a:r>
              <a:rPr lang="de-DE" sz="2400" b="1" dirty="0" smtClean="0"/>
              <a:t>Spokane, USA</a:t>
            </a:r>
            <a:r>
              <a:rPr lang="en-US" sz="2400" b="1" dirty="0" smtClean="0"/>
              <a:t>, 16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– 20</a:t>
            </a:r>
            <a:r>
              <a:rPr lang="en-US" sz="2400" b="1" baseline="30000" dirty="0" smtClean="0"/>
              <a:t>th</a:t>
            </a:r>
            <a:r>
              <a:rPr lang="en-US" sz="2400" b="1" dirty="0" smtClean="0"/>
              <a:t> January 2017</a:t>
            </a:r>
            <a:endParaRPr lang="en-US" sz="2400" dirty="0" smtClean="0"/>
          </a:p>
          <a:p>
            <a:r>
              <a:rPr kumimoji="1" lang="en-US" altLang="ja-JP" sz="2400" b="1" dirty="0" smtClean="0"/>
              <a:t>Agenda </a:t>
            </a:r>
            <a:r>
              <a:rPr kumimoji="1" lang="en-US" altLang="ja-JP" sz="2400" b="1" dirty="0"/>
              <a:t>item: </a:t>
            </a:r>
            <a:r>
              <a:rPr kumimoji="1" lang="en-US" altLang="ja-JP" sz="2400" b="1" dirty="0" smtClean="0"/>
              <a:t>5.1.1.1.1</a:t>
            </a:r>
            <a:endParaRPr kumimoji="1" lang="ja-JP" altLang="en-US" sz="2400" b="1" dirty="0"/>
          </a:p>
        </p:txBody>
      </p:sp>
      <p:sp>
        <p:nvSpPr>
          <p:cNvPr id="2" name="TextBox 1"/>
          <p:cNvSpPr txBox="1"/>
          <p:nvPr/>
        </p:nvSpPr>
        <p:spPr>
          <a:xfrm>
            <a:off x="381000" y="2416314"/>
            <a:ext cx="8382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000" dirty="0" smtClean="0"/>
              <a:t>WF on SS-block Index Indication</a:t>
            </a:r>
            <a:endParaRPr 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28600" y="3733800"/>
            <a:ext cx="8686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 smtClean="0"/>
              <a:t>Huawei, HiSilicon, NTT DOCOMO, </a:t>
            </a:r>
            <a:r>
              <a:rPr lang="en-US" sz="2800" dirty="0" smtClean="0"/>
              <a:t>ZTE, ZTE Microelectronics, ...</a:t>
            </a:r>
            <a:endParaRPr lang="en-US" sz="2800" dirty="0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1057811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715962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3276600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en-US" altLang="zh-CN" sz="3800" dirty="0" smtClean="0"/>
              <a:t>In RAN1#87 meeting, the following agreements on SS-block indication were achieved:</a:t>
            </a:r>
            <a:endParaRPr lang="zh-CN" altLang="zh-CN" sz="3800" dirty="0" smtClean="0"/>
          </a:p>
          <a:p>
            <a:pPr lvl="0"/>
            <a:r>
              <a:rPr lang="en-US" altLang="zh-CN" dirty="0" smtClean="0"/>
              <a:t>At least for multi-beams case, at least the time index of SS-block is indicated to the UE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FFS: single-beam case</a:t>
            </a:r>
            <a:endParaRPr lang="zh-CN" altLang="zh-CN" dirty="0" smtClean="0"/>
          </a:p>
          <a:p>
            <a:r>
              <a:rPr lang="en-US" altLang="zh-CN" dirty="0" smtClean="0"/>
              <a:t>FFS: whether SS-block is transmitted by single-beam or multi-beams</a:t>
            </a:r>
          </a:p>
          <a:p>
            <a:pPr>
              <a:buNone/>
            </a:pPr>
            <a:endParaRPr lang="en-US" altLang="zh-CN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152400"/>
            <a:ext cx="8229600" cy="1143000"/>
          </a:xfrm>
        </p:spPr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867400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endParaRPr lang="zh-CN" altLang="zh-CN" sz="1600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ko-KR" dirty="0" smtClean="0"/>
              <a:t>For NR SS-block time index, down selection will be done from the following schemes: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altLang="ko-KR" dirty="0" smtClean="0"/>
              <a:t>Alt.1: One time index for every SS-block within an SS-burst set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altLang="ko-KR" dirty="0" smtClean="0"/>
              <a:t>Alt.2: One time index for every SS-block within an SS-burst and one time index for every SS-burst within an SS-burst set</a:t>
            </a:r>
            <a:endParaRPr lang="ko-KR" altLang="ko-KR" sz="1600" dirty="0" smtClean="0"/>
          </a:p>
          <a:p>
            <a:pPr lvl="0"/>
            <a:endParaRPr lang="en-GB" altLang="zh-CN" sz="2000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ko-KR" dirty="0" smtClean="0"/>
              <a:t>For NR SS-block/burst indicating mechanisms, down selection will be done with the following schemes: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altLang="ko-KR" dirty="0" smtClean="0"/>
              <a:t>Alt.1: Implicit indication by PBCH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altLang="ko-KR" sz="2900" dirty="0" smtClean="0"/>
              <a:t>Alt.2: Indication by an additional SS, if such an additional SS is introduced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altLang="ko-KR" sz="2900" dirty="0" smtClean="0"/>
              <a:t>Alt.3: Indication by other signals ,e.g., NR-SS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altLang="ko-KR" sz="2900" dirty="0" smtClean="0"/>
              <a:t>Alt 4: Explicit indication by PBCH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GB" altLang="ko-KR" sz="2900" dirty="0" smtClean="0"/>
              <a:t>Alt 5: Combinations of above Alternatives are not precluded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endParaRPr lang="en-US" altLang="zh-CN" sz="2700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altLang="zh-CN" sz="3100" dirty="0" smtClean="0"/>
              <a:t>Note: The association of the SS-block time index indication and the beam(s) deployed for the SS-block is a network implementation choice. 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altLang="zh-CN" sz="2700" dirty="0" smtClean="0"/>
              <a:t>The UE is not aware of the association that is used by the network. </a:t>
            </a:r>
            <a:endParaRPr lang="en-US" altLang="ko-KR" sz="2700" dirty="0" smtClean="0"/>
          </a:p>
          <a:p>
            <a:pPr>
              <a:spcBef>
                <a:spcPts val="600"/>
              </a:spcBef>
              <a:spcAft>
                <a:spcPts val="600"/>
              </a:spcAft>
            </a:pPr>
            <a:endParaRPr lang="ko-KR" altLang="ko-KR" sz="3300" dirty="0" smtClean="0"/>
          </a:p>
        </p:txBody>
      </p:sp>
    </p:spTree>
    <p:extLst>
      <p:ext uri="{BB962C8B-B14F-4D97-AF65-F5344CB8AC3E}">
        <p14:creationId xmlns="" xmlns:p14="http://schemas.microsoft.com/office/powerpoint/2010/main" val="139716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5965</TotalTime>
  <Words>226</Words>
  <Application>Microsoft Office PowerPoint</Application>
  <PresentationFormat>全屏显示(4:3)</PresentationFormat>
  <Paragraphs>25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幻灯片 1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4-Step RACH</dc:title>
  <dc:creator>Yuan Pu;Liu Jin</dc:creator>
  <cp:keywords>Initial Access &amp; Mobility</cp:keywords>
  <cp:lastModifiedBy>Liu Jin</cp:lastModifiedBy>
  <cp:revision>717</cp:revision>
  <dcterms:created xsi:type="dcterms:W3CDTF">2016-03-24T01:14:08Z</dcterms:created>
  <dcterms:modified xsi:type="dcterms:W3CDTF">2017-01-18T22:22:09Z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868a7f80-b3a3-49dc-80fd-b45017cf4999</vt:lpwstr>
  </property>
  <property fmtid="{D5CDD505-2E9C-101B-9397-08002B2CF9AE}" pid="3" name="CTP_TimeStamp">
    <vt:lpwstr>2016-04-14 11:16:18Z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  <property fmtid="{D5CDD505-2E9C-101B-9397-08002B2CF9AE}" pid="8" name="_2015_ms_pID_725343">
    <vt:lpwstr>(3)kKTIO+ntY/aNo5M33Qsi5wUflf6Y3t8AFx4HCVVaNLz1zTYisWvQyP3+Q7Mb5AycXI1LtWiv
6FOT/4OI02wNJ2CLv64+IoYK0aYy7Vk+QimmgttwYhnOd/sSjNm6GrbHh60M9Y3RorRYkNUB
Tmri2OVmxmqCDV4qB7ShOTwky4tcKgtmPpZ1/VTs+o2Kbt3ssTdLFyNabx1R2LJqtD//hZi0
6X1CuSYDbctqHMPoiv</vt:lpwstr>
  </property>
  <property fmtid="{D5CDD505-2E9C-101B-9397-08002B2CF9AE}" pid="9" name="_2015_ms_pID_7253431">
    <vt:lpwstr>j99x5Jz93KeFjbwLCxvHg9HfL8WVLblTxOusO5xKcuhkK2H6/8015c
OQUtgRvF3t9QnwMcs8o1zB5MnGMYajPCQEA5upwx6zO/q2UqmHq25/N7oET/dakXNLSBeAA6
bPIUeyuwIwBzrPGtIB8ZXKBLJxOj2VYeklE8B//FF6ClvB0ebUu8xPPqAuqdtmNgSTa5TEnW
1VmaYT/nkTwJ0EsRQEzIy6cb8nV7ZnzbZJ16</vt:lpwstr>
  </property>
  <property fmtid="{D5CDD505-2E9C-101B-9397-08002B2CF9AE}" pid="10" name="_2015_ms_pID_7253432">
    <vt:lpwstr>hvDDnwD9ecUZDivR90guSdYNmXRme+AZdKdx
Qb543SM3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1484777766</vt:lpwstr>
  </property>
</Properties>
</file>