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507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557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477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3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574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528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849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992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855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1036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495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D2B6C-D3A8-4638-B285-BDC06E322C76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323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scheduling and HARQ-ACK feedback timing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054110"/>
            <a:ext cx="9144000" cy="1211782"/>
          </a:xfrm>
        </p:spPr>
        <p:txBody>
          <a:bodyPr/>
          <a:lstStyle/>
          <a:p>
            <a:r>
              <a:rPr kumimoji="1" lang="en-US" altLang="ja-JP" dirty="0"/>
              <a:t>NTT DOCOMO, INC., </a:t>
            </a:r>
            <a:r>
              <a:rPr lang="en-US" altLang="zh-CN" dirty="0"/>
              <a:t>Nokia, Alcatel-Lucent Shanghai Bell, </a:t>
            </a:r>
            <a:r>
              <a:rPr kumimoji="1" lang="en-US" altLang="zh-CN" dirty="0"/>
              <a:t>Panasonic, </a:t>
            </a:r>
            <a:r>
              <a:rPr lang="en-US" altLang="zh-CN" dirty="0"/>
              <a:t>LG Electronics, Ericsson, </a:t>
            </a:r>
            <a:r>
              <a:rPr lang="en-GB" altLang="zh-CN" dirty="0"/>
              <a:t>Huawei, </a:t>
            </a:r>
            <a:r>
              <a:rPr lang="en-GB" altLang="zh-CN" dirty="0" err="1"/>
              <a:t>HiSilicon</a:t>
            </a:r>
            <a:r>
              <a:rPr lang="en-GB" altLang="zh-CN" dirty="0"/>
              <a:t>, …</a:t>
            </a:r>
            <a:endParaRPr kumimoji="1"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5845" y="273612"/>
            <a:ext cx="39296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AH_NR Meeting</a:t>
            </a:r>
          </a:p>
          <a:p>
            <a:r>
              <a:rPr lang="en-GB" altLang="ja-JP" dirty="0"/>
              <a:t>Spokane, USA, 16th - 20th January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/>
              <a:t>5.1.3.3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703025" y="273612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R1-1701354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64146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174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In the RAN1 86bis meeting, following agreements were achieved: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600" b="1" u="sng" dirty="0">
                <a:highlight>
                  <a:srgbClr val="00FF00"/>
                </a:highlight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Agreements:</a:t>
            </a:r>
            <a:endParaRPr lang="zh-CN" altLang="zh-CN" sz="2600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altLang="zh-CN" sz="26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Timing relationship between DL data reception and corresponding acknowledgement can be (one or more of, </a:t>
            </a:r>
            <a:r>
              <a:rPr lang="en-US" altLang="zh-CN" sz="2500" kern="100" dirty="0">
                <a:highlight>
                  <a:srgbClr val="FFFF00"/>
                </a:highlight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which ones</a:t>
            </a:r>
            <a:r>
              <a:rPr lang="en-US" altLang="zh-CN" sz="26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)</a:t>
            </a:r>
            <a:endParaRPr lang="zh-CN" altLang="zh-CN" sz="2600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23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dynamically indicated by L1 signaling (e.g., DCI)</a:t>
            </a:r>
            <a:endParaRPr lang="zh-CN" altLang="zh-CN" sz="2300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23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semi-statically indicated to a UE via higher layer</a:t>
            </a:r>
            <a:endParaRPr lang="zh-CN" altLang="zh-CN" sz="2300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23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 combination of indication by higher layers and dynamic L1 signaling (e.g., DCI)</a:t>
            </a:r>
            <a:endParaRPr lang="zh-CN" altLang="zh-CN" sz="2300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altLang="zh-CN" sz="26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FFS: minimum interval between DL data reception and corresponding acknowledgement</a:t>
            </a:r>
            <a:endParaRPr lang="zh-CN" altLang="zh-CN" sz="2600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altLang="zh-CN" sz="26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FFS: common channels (e.g. random access)</a:t>
            </a:r>
            <a:endParaRPr lang="zh-CN" altLang="zh-CN" sz="2600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342900" indent="-342900">
              <a:tabLst>
                <a:tab pos="457200" algn="l"/>
              </a:tabLst>
            </a:pPr>
            <a:r>
              <a:rPr lang="en-US" altLang="zh-CN" sz="26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Timing relationship between UL assignment and corresponding UL data transmission can be (one or more of, </a:t>
            </a:r>
            <a:r>
              <a:rPr lang="en-US" altLang="zh-CN" sz="2500" kern="100" dirty="0">
                <a:highlight>
                  <a:srgbClr val="FFFF00"/>
                </a:highlight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which ones</a:t>
            </a:r>
            <a:r>
              <a:rPr lang="en-US" altLang="zh-CN" sz="26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)</a:t>
            </a:r>
            <a:endParaRPr lang="zh-CN" altLang="zh-CN" sz="2600" dirty="0"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23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dynamically indicated by L1 signaling (e.g., DCI)</a:t>
            </a:r>
            <a:endParaRPr lang="zh-CN" altLang="zh-CN" sz="2300" dirty="0"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23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semi-statically indicated to a UE via higher layer</a:t>
            </a:r>
            <a:endParaRPr lang="zh-CN" altLang="zh-CN" sz="2300" dirty="0"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23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 combination of indication by higher layers and dynamic L1 signaling (e.g., DCI)</a:t>
            </a:r>
            <a:endParaRPr lang="zh-CN" altLang="zh-CN" sz="2300" dirty="0"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342900" indent="-342900">
              <a:tabLst>
                <a:tab pos="457200" algn="l"/>
              </a:tabLst>
            </a:pPr>
            <a:r>
              <a:rPr lang="en-US" altLang="zh-CN" sz="26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FFS: minimum interval between UL assignment and corresponding UL data transmission</a:t>
            </a:r>
            <a:endParaRPr lang="zh-CN" altLang="zh-CN" sz="2600" dirty="0"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342900" indent="-342900">
              <a:tabLst>
                <a:tab pos="457200" algn="l"/>
              </a:tabLst>
            </a:pPr>
            <a:r>
              <a:rPr lang="en-US" altLang="zh-CN" sz="26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FFS: common channels (e.g. random access)</a:t>
            </a:r>
            <a:endParaRPr lang="zh-CN" altLang="zh-CN" sz="2600" dirty="0"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ja-JP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250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17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In the RAN1 86bis meeting, following agreements were achieved: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600" b="1" u="sng" dirty="0">
                <a:highlight>
                  <a:srgbClr val="00FF00"/>
                </a:highlight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Agreements:</a:t>
            </a:r>
            <a:endParaRPr lang="zh-CN" altLang="zh-CN" sz="2600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lvl="0"/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NR supports at least same-slot and cross-slot scheduling for DL.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Note: it is already agreed that NR supports same-slot and cross-slot scheduling for UL.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However, the indication of timing for data scheduling and HARQ-ACK feedback has not been decided yet.</a:t>
            </a:r>
            <a:endParaRPr lang="en-GB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253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1746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Timing relationship between DL/UL assignment and corresponding DL/UL data transmission can be indicated by a combination of higher-layer signaling and a field in a DCI.</a:t>
            </a:r>
          </a:p>
          <a:p>
            <a:pPr lvl="1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value of the DL/UL data scheduling timing can be configurable</a:t>
            </a:r>
            <a:endParaRPr lang="en-US" altLang="zh-CN" dirty="0"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Timing relationship between DL data reception and corresponding acknowledgement can be indicated by a combination of higher-layer signaling and a field in a DCI</a:t>
            </a:r>
          </a:p>
          <a:p>
            <a:pPr lvl="1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value of the HARQ-ACK feedback timing for corresponding DL data can be configurable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Default timing(s) is(are) defined at least for the case where the timing(s) is(are) unknown to the UE, e.g. RRC (re)configuration.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FFS the value for the default timing</a:t>
            </a:r>
            <a:r>
              <a:rPr lang="en-US" altLang="zh-CN" dirty="0"/>
              <a:t>.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682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388</Words>
  <Application>Microsoft Office PowerPoint</Application>
  <PresentationFormat>宽屏</PresentationFormat>
  <Paragraphs>35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Batang</vt:lpstr>
      <vt:lpstr>MS Mincho</vt:lpstr>
      <vt:lpstr>游ゴシック</vt:lpstr>
      <vt:lpstr>游ゴシック Light</vt:lpstr>
      <vt:lpstr>等线</vt:lpstr>
      <vt:lpstr>Arial</vt:lpstr>
      <vt:lpstr>Times New Roman</vt:lpstr>
      <vt:lpstr>Wingdings</vt:lpstr>
      <vt:lpstr>Office テーマ</vt:lpstr>
      <vt:lpstr>WF on scheduling and HARQ-ACK feedback timing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Fred TAKEDA</dc:creator>
  <cp:lastModifiedBy>WANG Lihui</cp:lastModifiedBy>
  <cp:revision>46</cp:revision>
  <dcterms:created xsi:type="dcterms:W3CDTF">2016-10-10T18:10:58Z</dcterms:created>
  <dcterms:modified xsi:type="dcterms:W3CDTF">2017-01-19T00:55:13Z</dcterms:modified>
</cp:coreProperties>
</file>