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0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AFD4A0-310D-4B6F-AC13-0BDF75224566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4FC0C6-9DB4-4B23-8952-147F67C58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8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5AB9150-3B80-448B-978A-46291BA2C7A5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202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7EC83-65D6-4178-B357-15AE4F984F3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BF22-9C44-41D9-A6E5-8B8CAA0B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356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7EC83-65D6-4178-B357-15AE4F984F3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BF22-9C44-41D9-A6E5-8B8CAA0B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35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7EC83-65D6-4178-B357-15AE4F984F3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BF22-9C44-41D9-A6E5-8B8CAA0B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561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7EC83-65D6-4178-B357-15AE4F984F3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BF22-9C44-41D9-A6E5-8B8CAA0B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704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7EC83-65D6-4178-B357-15AE4F984F3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BF22-9C44-41D9-A6E5-8B8CAA0B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934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7EC83-65D6-4178-B357-15AE4F984F3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BF22-9C44-41D9-A6E5-8B8CAA0B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354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7EC83-65D6-4178-B357-15AE4F984F3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BF22-9C44-41D9-A6E5-8B8CAA0B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611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7EC83-65D6-4178-B357-15AE4F984F3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BF22-9C44-41D9-A6E5-8B8CAA0B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730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7EC83-65D6-4178-B357-15AE4F984F3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BF22-9C44-41D9-A6E5-8B8CAA0B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575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7EC83-65D6-4178-B357-15AE4F984F3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BF22-9C44-41D9-A6E5-8B8CAA0B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05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7EC83-65D6-4178-B357-15AE4F984F3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BF22-9C44-41D9-A6E5-8B8CAA0B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064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7EC83-65D6-4178-B357-15AE4F984F3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9BF22-9C44-41D9-A6E5-8B8CAA0B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327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019300" y="2694318"/>
            <a:ext cx="8988006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 smtClean="0">
                <a:ea typeface="Calibri" panose="020F0502020204030204" pitchFamily="34" charset="0"/>
                <a:cs typeface="Calibri" panose="020F0502020204030204" pitchFamily="34" charset="0"/>
              </a:rPr>
              <a:t>WF on Split Symbol Design for ULSB</a:t>
            </a:r>
            <a:endParaRPr lang="en-US" altLang="zh-CN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397065" y="4357778"/>
            <a:ext cx="7277100" cy="20574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Qualcomm, DoCoMo, [Ericsson, Nokia, </a:t>
            </a:r>
            <a:r>
              <a:rPr lang="en-US" altLang="zh-CN" dirty="0" smtClean="0">
                <a:solidFill>
                  <a:schemeClr val="tx1"/>
                </a:solidFill>
              </a:rPr>
              <a:t>LG, Panasonic</a:t>
            </a:r>
            <a:r>
              <a:rPr lang="en-US" altLang="zh-CN" dirty="0" smtClean="0">
                <a:solidFill>
                  <a:schemeClr val="tx1"/>
                </a:solidFill>
              </a:rPr>
              <a:t>, ZTE, Intel …]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52600" y="228600"/>
            <a:ext cx="868680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+mj-lt"/>
                <a:cs typeface="Arial" charset="0"/>
              </a:rPr>
              <a:t>3GPP TSG RAN WG1 NR Ad-Hoc Meeting 		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+mj-lt"/>
                <a:cs typeface="Arial" charset="0"/>
              </a:rPr>
              <a:t>Spokane, USA, 16</a:t>
            </a:r>
            <a:r>
              <a:rPr lang="en-US" altLang="zh-CN" sz="2400" baseline="30000" dirty="0">
                <a:latin typeface="+mj-lt"/>
                <a:cs typeface="Arial" charset="0"/>
              </a:rPr>
              <a:t>th</a:t>
            </a:r>
            <a:r>
              <a:rPr lang="en-US" altLang="zh-CN" sz="2400" dirty="0">
                <a:latin typeface="+mj-lt"/>
                <a:cs typeface="Arial" charset="0"/>
              </a:rPr>
              <a:t> - 20</a:t>
            </a:r>
            <a:r>
              <a:rPr lang="en-US" altLang="zh-CN" sz="2400" baseline="30000" dirty="0">
                <a:latin typeface="+mj-lt"/>
                <a:cs typeface="Arial" charset="0"/>
              </a:rPr>
              <a:t>th</a:t>
            </a:r>
            <a:r>
              <a:rPr lang="en-US" altLang="zh-CN" sz="2400" dirty="0">
                <a:latin typeface="+mj-lt"/>
                <a:cs typeface="Arial" charset="0"/>
              </a:rPr>
              <a:t> January 2017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+mj-lt"/>
                <a:cs typeface="Arial" charset="0"/>
              </a:rPr>
              <a:t>AI: 5.1.3.2</a:t>
            </a:r>
            <a:endParaRPr lang="zh-CN" altLang="zh-CN" sz="2800" dirty="0">
              <a:latin typeface="+mj-lt"/>
              <a:cs typeface="Arial" charset="0"/>
            </a:endParaRPr>
          </a:p>
          <a:p>
            <a:pPr eaLnBrk="1" hangingPunct="1">
              <a:buFontTx/>
              <a:buNone/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pPr eaLnBrk="1" hangingPunct="1">
              <a:buFontTx/>
              <a:buNone/>
              <a:defRPr/>
            </a:pPr>
            <a:endParaRPr lang="en-US" altLang="ko-KR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8915400" y="228600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R1-1701353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22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i="1" u="sng" smtClean="0"/>
              <a:t>Proposal </a:t>
            </a:r>
            <a:r>
              <a:rPr lang="en-GB" i="1" u="sng" dirty="0"/>
              <a:t>1:</a:t>
            </a:r>
            <a:r>
              <a:rPr lang="en-GB" i="1" dirty="0"/>
              <a:t> Support two half-symbols structure with scaled numerology for UL short duration. </a:t>
            </a:r>
            <a:endParaRPr lang="en-GB" i="1" dirty="0" smtClean="0"/>
          </a:p>
          <a:p>
            <a:pPr lvl="1" hangingPunct="0"/>
            <a:r>
              <a:rPr lang="en-GB" i="1" dirty="0" smtClean="0"/>
              <a:t>This can be an optional mode such that we can also operate short PUCCH without symbol splitting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43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487835" y="93785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Background: split symbol for ULSB</a:t>
            </a:r>
            <a:endParaRPr lang="zh-CN" altLang="en-US" dirty="0" smtClean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9683" y="1126694"/>
            <a:ext cx="16039040" cy="4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11990" y="5239805"/>
            <a:ext cx="1042163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Benefit of split symbol numerology: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 smtClean="0"/>
              <a:t>Increases multiplexing capacity for PUCCH with limited hardware capability, e.g. in </a:t>
            </a:r>
            <a:r>
              <a:rPr lang="en-GB" dirty="0" err="1" smtClean="0"/>
              <a:t>mmWave</a:t>
            </a:r>
            <a:r>
              <a:rPr lang="en-GB" dirty="0" smtClean="0"/>
              <a:t> beamforming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 smtClean="0"/>
              <a:t>Relax </a:t>
            </a:r>
            <a:r>
              <a:rPr lang="en-GB" dirty="0"/>
              <a:t>UE ACK turn-around timeline for self-contained downlink-centric </a:t>
            </a:r>
            <a:r>
              <a:rPr lang="en-GB" dirty="0" smtClean="0"/>
              <a:t>slot by transmit DMRS first.   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 smtClean="0"/>
              <a:t>Allows DFT-S-OFDM waveform for UCI, </a:t>
            </a:r>
            <a:r>
              <a:rPr lang="en-GB" dirty="0"/>
              <a:t>which improves the PUCCH link </a:t>
            </a:r>
            <a:r>
              <a:rPr lang="en-GB" dirty="0" smtClean="0"/>
              <a:t>budget.  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 smtClean="0"/>
              <a:t>Reduced overhead by using two half-symbols instead of 2 regular symbols to </a:t>
            </a:r>
            <a:r>
              <a:rPr lang="en-GB" dirty="0"/>
              <a:t>improve DL throughput</a:t>
            </a:r>
            <a:r>
              <a:rPr lang="en-GB" dirty="0" smtClean="0"/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 smtClean="0"/>
              <a:t>Allows other diversity schemes, e.g. STBC or frequency hopping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701173" y="1126693"/>
            <a:ext cx="1683671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8777754"/>
              </p:ext>
            </p:extLst>
          </p:nvPr>
        </p:nvGraphicFramePr>
        <p:xfrm>
          <a:off x="2281465" y="1008703"/>
          <a:ext cx="6598765" cy="42311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Visio" r:id="rId3" imgW="6584977" imgH="4796718" progId="Visio.Drawing.11">
                  <p:embed/>
                </p:oleObj>
              </mc:Choice>
              <mc:Fallback>
                <p:oleObj name="Visio" r:id="rId3" imgW="6584977" imgH="4796718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1465" y="1008703"/>
                        <a:ext cx="6598765" cy="42311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320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Background: Performance Analysis [R1-1700823]</a:t>
            </a:r>
            <a:r>
              <a:rPr lang="en-US" b="1" dirty="0"/>
              <a:t/>
            </a:r>
            <a:br>
              <a:rPr lang="en-US" b="1" dirty="0"/>
            </a:b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66" y="1093030"/>
            <a:ext cx="6708477" cy="537677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668883" y="1690688"/>
            <a:ext cx="37110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Other link analysis also available from</a:t>
            </a:r>
          </a:p>
          <a:p>
            <a:r>
              <a:rPr lang="en-US" dirty="0" smtClean="0"/>
              <a:t>DoCoMo [R1-1700622]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82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1147</TotalTime>
  <Words>164</Words>
  <Application>Microsoft Office PowerPoint</Application>
  <PresentationFormat>Widescreen</PresentationFormat>
  <Paragraphs>20</Paragraphs>
  <Slides>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宋体</vt:lpstr>
      <vt:lpstr>Arial</vt:lpstr>
      <vt:lpstr>Calibri</vt:lpstr>
      <vt:lpstr>Calibri Light</vt:lpstr>
      <vt:lpstr>Office Theme</vt:lpstr>
      <vt:lpstr>Visio</vt:lpstr>
      <vt:lpstr>WF on Split Symbol Design for ULSB</vt:lpstr>
      <vt:lpstr>Proposal</vt:lpstr>
      <vt:lpstr>Background: split symbol for ULSB</vt:lpstr>
      <vt:lpstr>Background: Performance Analysis [R1-1700823]  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Scaled Numerology for one symbol duration  ULSB</dc:title>
  <dc:creator>Xu, Hao</dc:creator>
  <cp:lastModifiedBy>Xu, Hao</cp:lastModifiedBy>
  <cp:revision>16</cp:revision>
  <dcterms:created xsi:type="dcterms:W3CDTF">2017-01-17T20:16:52Z</dcterms:created>
  <dcterms:modified xsi:type="dcterms:W3CDTF">2017-01-18T19:32:36Z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1686172741</vt:i4>
  </property>
  <property fmtid="{D5CDD505-2E9C-101B-9397-08002B2CF9AE}" pid="3" name="_NewReviewCycle">
    <vt:lpwstr/>
  </property>
  <property fmtid="{D5CDD505-2E9C-101B-9397-08002B2CF9AE}" pid="4" name="_EmailSubject">
    <vt:lpwstr>WF for the split symbol</vt:lpwstr>
  </property>
  <property fmtid="{D5CDD505-2E9C-101B-9397-08002B2CF9AE}" pid="5" name="_AuthorEmail">
    <vt:lpwstr>hxu@qti.qualcomm.com</vt:lpwstr>
  </property>
  <property fmtid="{D5CDD505-2E9C-101B-9397-08002B2CF9AE}" pid="6" name="_AuthorEmailDisplayName">
    <vt:lpwstr>Xu, Hao</vt:lpwstr>
  </property>
</Properties>
</file>