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9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82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/>
              <a:t>beam reporting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</a:t>
            </a:r>
            <a:r>
              <a:rPr kumimoji="1" lang="en-US" altLang="ja-JP"/>
              <a:t>, </a:t>
            </a:r>
            <a:r>
              <a:rPr lang="en-US" altLang="ja-JP" smtClean="0"/>
              <a:t>KT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R1-171321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0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16th - 20th Jan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/>
              <a:t>Agreements:</a:t>
            </a:r>
            <a:endParaRPr lang="en-US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95325"/>
            <a:ext cx="8435280" cy="4525963"/>
          </a:xfrm>
        </p:spPr>
        <p:txBody>
          <a:bodyPr>
            <a:noAutofit/>
          </a:bodyPr>
          <a:lstStyle/>
          <a:p>
            <a:r>
              <a:rPr lang="en-US" sz="2200" dirty="0"/>
              <a:t>NR supports:</a:t>
            </a:r>
          </a:p>
          <a:p>
            <a:pPr lvl="1"/>
            <a:r>
              <a:rPr lang="en-US" sz="2000" dirty="0"/>
              <a:t>UE measurement based on RS for </a:t>
            </a:r>
            <a:r>
              <a:rPr lang="en-US" altLang="ko-KR" sz="2000" dirty="0"/>
              <a:t>beam management</a:t>
            </a:r>
            <a:r>
              <a:rPr lang="en-US" sz="2000" dirty="0"/>
              <a:t> composed of K (= total number of configured beams) beams and reporting on N beams:</a:t>
            </a:r>
          </a:p>
          <a:p>
            <a:pPr lvl="1"/>
            <a:r>
              <a:rPr lang="en-US" sz="2000" dirty="0"/>
              <a:t>Reporting information at least include</a:t>
            </a:r>
          </a:p>
          <a:p>
            <a:pPr lvl="2"/>
            <a:r>
              <a:rPr lang="en-US" sz="1800" dirty="0"/>
              <a:t>Measurement quantities for N beam(s)</a:t>
            </a:r>
          </a:p>
          <a:p>
            <a:pPr lvl="3"/>
            <a:r>
              <a:rPr lang="en-US" sz="1600" dirty="0"/>
              <a:t>FFS: Detailed reporting contents, e.g., CSI, RSRP or both</a:t>
            </a:r>
          </a:p>
          <a:p>
            <a:pPr lvl="2"/>
            <a:r>
              <a:rPr lang="en-US" sz="1800" dirty="0"/>
              <a:t>Information indicating N DL </a:t>
            </a:r>
            <a:r>
              <a:rPr lang="en-US" sz="1800" dirty="0" err="1"/>
              <a:t>Tx</a:t>
            </a:r>
            <a:r>
              <a:rPr lang="en-US" sz="1800" dirty="0"/>
              <a:t> beam(s), if N &lt; K</a:t>
            </a:r>
          </a:p>
          <a:p>
            <a:pPr lvl="3"/>
            <a:r>
              <a:rPr lang="en-US" sz="1600" dirty="0"/>
              <a:t>FFS: the details on this information, e.g., </a:t>
            </a:r>
            <a:r>
              <a:rPr lang="en-US" altLang="ko-KR" sz="1600" dirty="0"/>
              <a:t>CSI-RS resource IDs, antenna port index, a combination of antenna port index and a time index, sequence index, etc.</a:t>
            </a:r>
            <a:endParaRPr lang="en-US" sz="1600" dirty="0"/>
          </a:p>
          <a:p>
            <a:pPr lvl="3"/>
            <a:endParaRPr lang="en-US" sz="16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6473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10304</TotalTime>
  <Words>247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テーマ</vt:lpstr>
      <vt:lpstr>WF on beam reporting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642</cp:revision>
  <dcterms:created xsi:type="dcterms:W3CDTF">2014-09-26T23:14:47Z</dcterms:created>
  <dcterms:modified xsi:type="dcterms:W3CDTF">2017-01-18T00:26:21Z</dcterms:modified>
</cp:coreProperties>
</file>