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076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72" y="2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5B6B8-D8F2-4C60-8191-8BBB78CC6589}" type="datetimeFigureOut">
              <a:rPr lang="ko-KR" altLang="en-US" smtClean="0"/>
              <a:t>2017-01-18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840BB-6035-46F2-A6B0-3BD0FF92BC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9633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5B6B8-D8F2-4C60-8191-8BBB78CC6589}" type="datetimeFigureOut">
              <a:rPr lang="ko-KR" altLang="en-US" smtClean="0"/>
              <a:t>2017-01-18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840BB-6035-46F2-A6B0-3BD0FF92BC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0175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5B6B8-D8F2-4C60-8191-8BBB78CC6589}" type="datetimeFigureOut">
              <a:rPr lang="ko-KR" altLang="en-US" smtClean="0"/>
              <a:t>2017-01-18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840BB-6035-46F2-A6B0-3BD0FF92BC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6160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5B6B8-D8F2-4C60-8191-8BBB78CC6589}" type="datetimeFigureOut">
              <a:rPr lang="ko-KR" altLang="en-US" smtClean="0"/>
              <a:t>2017-01-18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840BB-6035-46F2-A6B0-3BD0FF92BC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2869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5B6B8-D8F2-4C60-8191-8BBB78CC6589}" type="datetimeFigureOut">
              <a:rPr lang="ko-KR" altLang="en-US" smtClean="0"/>
              <a:t>2017-01-18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840BB-6035-46F2-A6B0-3BD0FF92BC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021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5B6B8-D8F2-4C60-8191-8BBB78CC6589}" type="datetimeFigureOut">
              <a:rPr lang="ko-KR" altLang="en-US" smtClean="0"/>
              <a:t>2017-01-18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840BB-6035-46F2-A6B0-3BD0FF92BC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3680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5B6B8-D8F2-4C60-8191-8BBB78CC6589}" type="datetimeFigureOut">
              <a:rPr lang="ko-KR" altLang="en-US" smtClean="0"/>
              <a:t>2017-01-18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840BB-6035-46F2-A6B0-3BD0FF92BC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6440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5B6B8-D8F2-4C60-8191-8BBB78CC6589}" type="datetimeFigureOut">
              <a:rPr lang="ko-KR" altLang="en-US" smtClean="0"/>
              <a:t>2017-01-18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840BB-6035-46F2-A6B0-3BD0FF92BC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592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5B6B8-D8F2-4C60-8191-8BBB78CC6589}" type="datetimeFigureOut">
              <a:rPr lang="ko-KR" altLang="en-US" smtClean="0"/>
              <a:t>2017-01-18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840BB-6035-46F2-A6B0-3BD0FF92BC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161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5B6B8-D8F2-4C60-8191-8BBB78CC6589}" type="datetimeFigureOut">
              <a:rPr lang="ko-KR" altLang="en-US" smtClean="0"/>
              <a:t>2017-01-18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840BB-6035-46F2-A6B0-3BD0FF92BC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6738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5B6B8-D8F2-4C60-8191-8BBB78CC6589}" type="datetimeFigureOut">
              <a:rPr lang="ko-KR" altLang="en-US" smtClean="0"/>
              <a:t>2017-01-18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840BB-6035-46F2-A6B0-3BD0FF92BC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9550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F5B6B8-D8F2-4C60-8191-8BBB78CC6589}" type="datetimeFigureOut">
              <a:rPr lang="ko-KR" altLang="en-US" smtClean="0"/>
              <a:t>2017-01-18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7840BB-6035-46F2-A6B0-3BD0FF92BCB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841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WF on NR-PBCH design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LG Electronics, Intel, Nokia, ASB, Samsung, NTT DOCOMO, </a:t>
            </a:r>
            <a:r>
              <a:rPr lang="en-US" altLang="ko-KR" dirty="0" err="1" smtClean="0"/>
              <a:t>InterDigital</a:t>
            </a:r>
            <a:r>
              <a:rPr lang="en-US" altLang="ko-KR" dirty="0" smtClean="0"/>
              <a:t>, </a:t>
            </a:r>
            <a:r>
              <a:rPr lang="en-US" altLang="ko-KR" dirty="0" err="1" smtClean="0"/>
              <a:t>Mediatek</a:t>
            </a:r>
            <a:endParaRPr lang="ko-KR" altLang="en-US"/>
          </a:p>
        </p:txBody>
      </p:sp>
      <p:sp>
        <p:nvSpPr>
          <p:cNvPr id="4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80131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GB" altLang="ko-KR" sz="2000" dirty="0">
                <a:latin typeface="Arial" panose="020B0604020202020204" pitchFamily="34" charset="0"/>
                <a:ea typeface="맑은 고딕" pitchFamily="34" charset="-127"/>
                <a:cs typeface="Arial" panose="020B0604020202020204" pitchFamily="34" charset="0"/>
              </a:rPr>
              <a:t>3GPP TSG </a:t>
            </a:r>
            <a:r>
              <a:rPr kumimoji="1" lang="en-GB" altLang="ko-KR" sz="2000" dirty="0" smtClean="0">
                <a:latin typeface="Arial" panose="020B0604020202020204" pitchFamily="34" charset="0"/>
                <a:ea typeface="맑은 고딕" pitchFamily="34" charset="-127"/>
                <a:cs typeface="Arial" panose="020B0604020202020204" pitchFamily="34" charset="0"/>
              </a:rPr>
              <a:t>RAN WG1 AH NR Meeting</a:t>
            </a:r>
            <a:r>
              <a:rPr kumimoji="1" lang="en-GB" altLang="ko-KR" sz="2000" dirty="0">
                <a:latin typeface="Arial" panose="020B0604020202020204" pitchFamily="34" charset="0"/>
                <a:ea typeface="맑은 고딕" pitchFamily="34" charset="-127"/>
                <a:cs typeface="Arial" panose="020B0604020202020204" pitchFamily="34" charset="0"/>
              </a:rPr>
              <a:t>	</a:t>
            </a:r>
          </a:p>
          <a:p>
            <a:r>
              <a:rPr kumimoji="1" lang="en-GB" altLang="zh-CN" sz="2000" dirty="0" smtClean="0">
                <a:latin typeface="Arial" panose="020B0604020202020204" pitchFamily="34" charset="0"/>
                <a:ea typeface="맑은 고딕" pitchFamily="34" charset="-127"/>
                <a:cs typeface="Arial" panose="020B0604020202020204" pitchFamily="34" charset="0"/>
              </a:rPr>
              <a:t>Spokane, USA, 16</a:t>
            </a:r>
            <a:r>
              <a:rPr kumimoji="1" lang="en-GB" altLang="zh-CN" sz="2000" baseline="30000" dirty="0" smtClean="0">
                <a:latin typeface="Arial" panose="020B0604020202020204" pitchFamily="34" charset="0"/>
                <a:ea typeface="맑은 고딕" pitchFamily="34" charset="-127"/>
                <a:cs typeface="Arial" panose="020B0604020202020204" pitchFamily="34" charset="0"/>
              </a:rPr>
              <a:t>th</a:t>
            </a:r>
            <a:r>
              <a:rPr kumimoji="1" lang="en-GB" altLang="zh-CN" sz="2000" dirty="0" smtClean="0">
                <a:latin typeface="Arial" panose="020B0604020202020204" pitchFamily="34" charset="0"/>
                <a:ea typeface="맑은 고딕" pitchFamily="34" charset="-127"/>
                <a:cs typeface="Arial" panose="020B0604020202020204" pitchFamily="34" charset="0"/>
              </a:rPr>
              <a:t> </a:t>
            </a:r>
            <a:r>
              <a:rPr kumimoji="1" lang="en-GB" altLang="zh-CN" sz="2000" dirty="0">
                <a:latin typeface="Arial" panose="020B0604020202020204" pitchFamily="34" charset="0"/>
                <a:ea typeface="맑은 고딕" pitchFamily="34" charset="-127"/>
                <a:cs typeface="Arial" panose="020B0604020202020204" pitchFamily="34" charset="0"/>
              </a:rPr>
              <a:t>- </a:t>
            </a:r>
            <a:r>
              <a:rPr kumimoji="1" lang="en-GB" altLang="zh-CN" sz="2000" dirty="0" smtClean="0">
                <a:latin typeface="Arial" panose="020B0604020202020204" pitchFamily="34" charset="0"/>
                <a:ea typeface="맑은 고딕" pitchFamily="34" charset="-127"/>
                <a:cs typeface="Arial" panose="020B0604020202020204" pitchFamily="34" charset="0"/>
              </a:rPr>
              <a:t>20</a:t>
            </a:r>
            <a:r>
              <a:rPr kumimoji="1" lang="en-GB" altLang="zh-CN" sz="2000" baseline="30000" dirty="0" smtClean="0">
                <a:latin typeface="Arial" panose="020B0604020202020204" pitchFamily="34" charset="0"/>
                <a:ea typeface="맑은 고딕" pitchFamily="34" charset="-127"/>
                <a:cs typeface="Arial" panose="020B0604020202020204" pitchFamily="34" charset="0"/>
              </a:rPr>
              <a:t>th</a:t>
            </a:r>
            <a:r>
              <a:rPr kumimoji="1" lang="en-GB" altLang="zh-CN" sz="2000" dirty="0" smtClean="0">
                <a:latin typeface="Arial" panose="020B0604020202020204" pitchFamily="34" charset="0"/>
                <a:ea typeface="맑은 고딕" pitchFamily="34" charset="-127"/>
                <a:cs typeface="Arial" panose="020B0604020202020204" pitchFamily="34" charset="0"/>
              </a:rPr>
              <a:t> January 2017</a:t>
            </a:r>
            <a:endParaRPr kumimoji="1" lang="en-US" altLang="ko-KR" sz="2000" dirty="0">
              <a:latin typeface="Arial" panose="020B0604020202020204" pitchFamily="34" charset="0"/>
              <a:ea typeface="맑은 고딕" pitchFamily="34" charset="-127"/>
              <a:cs typeface="Arial" panose="020B0604020202020204" pitchFamily="34" charset="0"/>
            </a:endParaRPr>
          </a:p>
          <a:p>
            <a:r>
              <a:rPr kumimoji="1" lang="en-US" altLang="ja-JP" sz="2000" dirty="0">
                <a:latin typeface="Arial" panose="020B0604020202020204" pitchFamily="34" charset="0"/>
                <a:ea typeface="맑은 고딕" pitchFamily="34" charset="-127"/>
                <a:cs typeface="Arial" panose="020B0604020202020204" pitchFamily="34" charset="0"/>
              </a:rPr>
              <a:t>Agenda item: </a:t>
            </a:r>
            <a:r>
              <a:rPr kumimoji="1" lang="en-GB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kumimoji="1" lang="en-GB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.1.1.2</a:t>
            </a:r>
            <a:endParaRPr kumimoji="1" lang="ja-JP" altLang="en-US" sz="2000" dirty="0"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5" name="テキスト ボックス 5"/>
          <p:cNvSpPr txBox="1">
            <a:spLocks noChangeArrowheads="1"/>
          </p:cNvSpPr>
          <p:nvPr/>
        </p:nvSpPr>
        <p:spPr bwMode="auto">
          <a:xfrm>
            <a:off x="10424152" y="188913"/>
            <a:ext cx="15760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2000" dirty="0"/>
              <a:t>R1-1701314</a:t>
            </a:r>
            <a:endParaRPr kumimoji="1" lang="ja-JP" altLang="en-US" sz="2000" dirty="0"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35456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ko-KR" dirty="0" smtClean="0"/>
              <a:t>For NR-PBCH transmission, </a:t>
            </a:r>
            <a:r>
              <a:rPr lang="en-US" altLang="ko-KR" dirty="0" smtClean="0">
                <a:solidFill>
                  <a:srgbClr val="FF0000"/>
                </a:solidFill>
              </a:rPr>
              <a:t>fixed number of antenna port(s) are supported,</a:t>
            </a:r>
            <a:r>
              <a:rPr lang="en-US" altLang="ko-KR" dirty="0" smtClean="0"/>
              <a:t> and down selection will be done in </a:t>
            </a:r>
            <a:r>
              <a:rPr lang="en-US" altLang="ko-KR" dirty="0" smtClean="0">
                <a:solidFill>
                  <a:srgbClr val="FF0000"/>
                </a:solidFill>
              </a:rPr>
              <a:t>RAN1#88</a:t>
            </a:r>
            <a:r>
              <a:rPr lang="en-US" altLang="ko-KR" dirty="0" smtClean="0"/>
              <a:t> with the following </a:t>
            </a:r>
            <a:r>
              <a:rPr lang="en-US" altLang="ko-KR" dirty="0" smtClean="0">
                <a:solidFill>
                  <a:srgbClr val="FF0000"/>
                </a:solidFill>
              </a:rPr>
              <a:t>transmission schemes </a:t>
            </a:r>
            <a:r>
              <a:rPr lang="en-US" altLang="ko-KR" dirty="0" smtClean="0"/>
              <a:t>: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GB" altLang="ko-KR" dirty="0" smtClean="0"/>
              <a:t>Alt.1</a:t>
            </a:r>
            <a:r>
              <a:rPr lang="en-GB" altLang="ko-KR" dirty="0"/>
              <a:t>: Two antenna port based </a:t>
            </a:r>
            <a:r>
              <a:rPr lang="en-GB" altLang="ko-KR" dirty="0" smtClean="0"/>
              <a:t>SFBC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GB" altLang="ko-KR" dirty="0" smtClean="0"/>
              <a:t>Alt.2</a:t>
            </a:r>
            <a:r>
              <a:rPr lang="en-GB" altLang="ko-KR" dirty="0"/>
              <a:t>: Two antenna port based </a:t>
            </a:r>
            <a:r>
              <a:rPr lang="en-GB" altLang="ko-KR" dirty="0" err="1" smtClean="0"/>
              <a:t>precoder</a:t>
            </a:r>
            <a:r>
              <a:rPr lang="en-GB" altLang="ko-KR" dirty="0" smtClean="0"/>
              <a:t> cycling</a:t>
            </a:r>
            <a:endParaRPr lang="ko-KR" altLang="ko-KR" sz="1200" smtClean="0"/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GB" altLang="ko-KR" dirty="0" smtClean="0"/>
              <a:t>Alt.3: Single antenna port based transmission scheme </a:t>
            </a:r>
            <a:endParaRPr lang="ko-KR" altLang="ko-KR" sz="1200" smtClean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altLang="ko-KR" dirty="0" smtClean="0"/>
              <a:t>For reference signal of NR-PBCH demodulation, down selection will be done in </a:t>
            </a:r>
            <a:r>
              <a:rPr lang="en-GB" altLang="ko-KR" dirty="0" smtClean="0">
                <a:solidFill>
                  <a:srgbClr val="FF0000"/>
                </a:solidFill>
              </a:rPr>
              <a:t>RAN1#88</a:t>
            </a:r>
            <a:r>
              <a:rPr lang="en-GB" altLang="ko-KR" dirty="0" smtClean="0"/>
              <a:t> with the followings: </a:t>
            </a:r>
            <a:endParaRPr lang="ko-KR" altLang="ko-KR" sz="1600" smtClean="0"/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GB" altLang="ko-KR" dirty="0" smtClean="0"/>
              <a:t>Alt.1: Synchronization Signal (e.g. NR-SSS)</a:t>
            </a:r>
            <a:endParaRPr lang="ko-KR" altLang="ko-KR" sz="1200" smtClean="0"/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GB" altLang="ko-KR" dirty="0" smtClean="0"/>
              <a:t>Alt.2: Self-contained DMRS </a:t>
            </a:r>
          </a:p>
          <a:p>
            <a:pPr lvl="3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GB" altLang="ko-KR" dirty="0" smtClean="0"/>
              <a:t>NOTE: It dose not preclude additional channel estimation aid from synchronization signal.</a:t>
            </a:r>
            <a:endParaRPr lang="ko-KR" altLang="ko-KR" smtClean="0"/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GB" altLang="ko-KR" dirty="0" smtClean="0"/>
              <a:t>Alt.3: </a:t>
            </a:r>
            <a:r>
              <a:rPr lang="en-GB" altLang="ko-KR" dirty="0"/>
              <a:t>MRS multiplexed in a SS block.</a:t>
            </a:r>
            <a:endParaRPr lang="en-GB" altLang="ko-KR" dirty="0" smtClean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altLang="ko-KR" dirty="0" smtClean="0"/>
              <a:t>Numerology of </a:t>
            </a:r>
            <a:r>
              <a:rPr lang="en-US" altLang="ko-KR" dirty="0" smtClean="0"/>
              <a:t>NR-S</a:t>
            </a:r>
            <a:r>
              <a:rPr lang="en-GB" altLang="ko-KR" dirty="0" smtClean="0"/>
              <a:t>SS and NR-PBCH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GB" altLang="ko-KR" dirty="0" smtClean="0"/>
              <a:t>Alt.1: Same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GB" altLang="ko-KR" dirty="0" smtClean="0"/>
              <a:t>Alt.2: Different</a:t>
            </a: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975485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961</TotalTime>
  <Words>146</Words>
  <Application>Microsoft Office PowerPoint</Application>
  <PresentationFormat>와이드스크린</PresentationFormat>
  <Paragraphs>19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ＭＳ Ｐゴシック</vt:lpstr>
      <vt:lpstr>ＭＳ Ｐゴシック</vt:lpstr>
      <vt:lpstr>宋体</vt:lpstr>
      <vt:lpstr>맑은 고딕</vt:lpstr>
      <vt:lpstr>Arial</vt:lpstr>
      <vt:lpstr>Wingdings</vt:lpstr>
      <vt:lpstr>Office 테마</vt:lpstr>
      <vt:lpstr>WF on NR-PBCH design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NR-PBCH evaluation</dc:title>
  <dc:creator>고현수/책임연구원/차세대표준(연)ACS팀(hyunsoo.ko@lge.com)</dc:creator>
  <cp:lastModifiedBy>고현수/책임연구원/차세대표준(연)ACS팀(hyunsoo.ko@lge.com)</cp:lastModifiedBy>
  <cp:revision>41</cp:revision>
  <dcterms:created xsi:type="dcterms:W3CDTF">2017-01-17T05:08:03Z</dcterms:created>
  <dcterms:modified xsi:type="dcterms:W3CDTF">2017-01-18T04:06:53Z</dcterms:modified>
</cp:coreProperties>
</file>