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1556" autoAdjust="0"/>
  </p:normalViewPr>
  <p:slideViewPr>
    <p:cSldViewPr snapToGrid="0" snapToObjects="1" showGuides="1">
      <p:cViewPr varScale="1">
        <p:scale>
          <a:sx n="105" d="100"/>
          <a:sy n="105" d="100"/>
        </p:scale>
        <p:origin x="-1000" y="-112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1/17/17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 smtClean="0"/>
              <a:t>on Periodic/Semi-Persistent/Aperiodic CSI Reporting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NTT DOCOMO, Intel, LGE</a:t>
            </a:r>
            <a:r>
              <a:rPr lang="en-US" dirty="0"/>
              <a:t>, Mitsubishi, Sharp, </a:t>
            </a:r>
            <a:r>
              <a:rPr lang="en-US" dirty="0" smtClean="0"/>
              <a:t>Softbank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>
                <a:solidFill>
                  <a:srgbClr val="000000"/>
                </a:solidFill>
              </a:rPr>
              <a:t>R1-</a:t>
            </a:r>
            <a:r>
              <a:rPr lang="da-DK" sz="2400" b="1" dirty="0" smtClean="0">
                <a:solidFill>
                  <a:srgbClr val="000000"/>
                </a:solidFill>
              </a:rPr>
              <a:t>1701313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#NR-1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5.1.2.2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u="sng" dirty="0" smtClean="0"/>
              <a:t>Agreements</a:t>
            </a:r>
            <a:r>
              <a:rPr lang="en-GB" b="1" u="sng" dirty="0"/>
              <a:t>:</a:t>
            </a:r>
            <a:endParaRPr lang="en-US" dirty="0"/>
          </a:p>
          <a:p>
            <a:pPr lvl="0"/>
            <a:r>
              <a:rPr lang="en-US" dirty="0"/>
              <a:t>NR supports semi-persistent CSI-RS transmissions</a:t>
            </a:r>
          </a:p>
          <a:p>
            <a:pPr lvl="1"/>
            <a:r>
              <a:rPr lang="en-US" dirty="0"/>
              <a:t>Activation(s)/de-activation(s) of CSI-RS resource is triggered dynamically</a:t>
            </a:r>
          </a:p>
          <a:p>
            <a:pPr lvl="2"/>
            <a:r>
              <a:rPr lang="en-US" dirty="0"/>
              <a:t>Note: “dynamically” here can be DCI and/or MAC CE based. FFS details.</a:t>
            </a:r>
          </a:p>
          <a:p>
            <a:pPr lvl="0"/>
            <a:r>
              <a:rPr lang="en-US" dirty="0"/>
              <a:t>NR supports semi-statically configured/re-configured periodic CSI-RS transmissions</a:t>
            </a:r>
          </a:p>
          <a:p>
            <a:pPr lvl="0"/>
            <a:r>
              <a:rPr lang="en-US" dirty="0"/>
              <a:t>FFS: Details on signaling </a:t>
            </a:r>
            <a:r>
              <a:rPr lang="en-US" dirty="0" smtClean="0"/>
              <a:t>mechanisms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346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For periodic CSI-RS,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Semi-persistent CSI reporting is activated/deactivated by MAC CE.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Aperiodic CSI reporting is triggered by DCI.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FFS: Necessity of additional signaling with MAC CE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For semi-persistent CSI-RS,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Periodic CSI reporting is not supported.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Semi-persistent CSI reporting is activated/deactivated by MAC CE.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Semi-persistent CSI-RS is activated/deactivated by MAC CE.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FFS: Relationship of signaling between CSI reporting and CSI-RS transmission.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Aperiodic CSI reporting is triggered by DCI.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Semi-persistent CSI-RS is activated/deactivated by MAC CE.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FFS</a:t>
            </a:r>
            <a:r>
              <a:rPr lang="en-US" dirty="0">
                <a:solidFill>
                  <a:srgbClr val="000000"/>
                </a:solidFill>
              </a:rPr>
              <a:t>: Necessity of additional signaling with MAC </a:t>
            </a:r>
            <a:r>
              <a:rPr lang="en-US" dirty="0" smtClean="0">
                <a:solidFill>
                  <a:srgbClr val="000000"/>
                </a:solidFill>
              </a:rPr>
              <a:t>CE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For aperiodic CSI-RS,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Periodic and semi-persistent CSI reporting is not supported.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Aperiodic CSI reporting is triggered by DCI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Aperiodic </a:t>
            </a:r>
            <a:r>
              <a:rPr lang="en-US" dirty="0">
                <a:solidFill>
                  <a:srgbClr val="000000"/>
                </a:solidFill>
              </a:rPr>
              <a:t>CSI-RS is </a:t>
            </a:r>
            <a:r>
              <a:rPr lang="en-US" dirty="0" smtClean="0">
                <a:solidFill>
                  <a:srgbClr val="000000"/>
                </a:solidFill>
              </a:rPr>
              <a:t>triggered </a:t>
            </a:r>
            <a:r>
              <a:rPr lang="en-US" dirty="0">
                <a:solidFill>
                  <a:srgbClr val="000000"/>
                </a:solidFill>
              </a:rPr>
              <a:t>by </a:t>
            </a:r>
            <a:r>
              <a:rPr lang="en-US" dirty="0" smtClean="0">
                <a:solidFill>
                  <a:srgbClr val="000000"/>
                </a:solidFill>
              </a:rPr>
              <a:t>DCI.</a:t>
            </a:r>
            <a:endParaRPr lang="en-US" dirty="0">
              <a:solidFill>
                <a:srgbClr val="000000"/>
              </a:solidFill>
            </a:endParaRPr>
          </a:p>
          <a:p>
            <a:pPr lvl="2"/>
            <a:r>
              <a:rPr lang="en-US" dirty="0">
                <a:solidFill>
                  <a:srgbClr val="000000"/>
                </a:solidFill>
              </a:rPr>
              <a:t>FFS: Relationship of signaling between CSI reporting and CSI-RS transmission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FFS</a:t>
            </a:r>
            <a:r>
              <a:rPr lang="en-US" dirty="0">
                <a:solidFill>
                  <a:srgbClr val="000000"/>
                </a:solidFill>
              </a:rPr>
              <a:t>: Necessity of additional signaling with MAC </a:t>
            </a:r>
            <a:r>
              <a:rPr lang="en-US" dirty="0" smtClean="0">
                <a:solidFill>
                  <a:srgbClr val="000000"/>
                </a:solidFill>
              </a:rPr>
              <a:t>CE</a:t>
            </a:r>
          </a:p>
        </p:txBody>
      </p:sp>
    </p:spTree>
    <p:extLst>
      <p:ext uri="{BB962C8B-B14F-4D97-AF65-F5344CB8AC3E}">
        <p14:creationId xmlns:p14="http://schemas.microsoft.com/office/powerpoint/2010/main" val="2594771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291</Words>
  <Application>Microsoft Macintosh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Periodic/Semi-Persistent/Aperiodic CSI Reporting</vt:lpstr>
      <vt:lpstr>Background</vt:lpstr>
      <vt:lpstr>Proposal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Yuichi Kakishima</cp:lastModifiedBy>
  <cp:revision>53</cp:revision>
  <dcterms:created xsi:type="dcterms:W3CDTF">2016-11-14T18:00:12Z</dcterms:created>
  <dcterms:modified xsi:type="dcterms:W3CDTF">2017-01-17T23:12:07Z</dcterms:modified>
</cp:coreProperties>
</file>