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53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PRB bundling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ZTE, ZTE Microelectronics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19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NR Ad-Hoc Meeting </a:t>
            </a:r>
            <a:endParaRPr kumimoji="1" lang="en-US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</a:t>
            </a:r>
            <a:r>
              <a:rPr kumimoji="1" lang="en-US" altLang="zh-CN" sz="2000" dirty="0">
                <a:solidFill>
                  <a:prstClr val="black"/>
                </a:solidFill>
              </a:rPr>
              <a:t>U.S.A,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16th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20th January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701312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RAN1#87 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6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GB" altLang="ko-KR" sz="1600" b="1" u="sng" dirty="0">
                <a:latin typeface="Times"/>
                <a:ea typeface="MS Mincho"/>
                <a:cs typeface="Times New Roman"/>
              </a:rPr>
              <a:t>:</a:t>
            </a:r>
            <a:endParaRPr lang="ko-KR" altLang="ko-KR" sz="1600" b="1" u="sng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For DL data, support at least a PRB bundling size for precoding equal to a specified value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specified value is system BW dependent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Supported values 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Study further including at least the following: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PRB bundling size linked to resource allocation granularity (e.g. RBG, etc.)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or not a PRB bundling size equals to all the contiguous scheduled PRBs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the case of reciprocity based operation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or not a PRB bundling size equals to a configured value(s) irrespective of scheduled PRBs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NR, support configurable PRG Size for DMRS </a:t>
            </a:r>
          </a:p>
          <a:p>
            <a:pPr lvl="1"/>
            <a:r>
              <a:rPr lang="en-US" altLang="ko-KR" sz="2000" dirty="0" smtClean="0"/>
              <a:t>Down selection(s) will be done in RAN1#88 with the following:</a:t>
            </a:r>
            <a:endParaRPr lang="en-US" altLang="ko-KR" sz="2000" dirty="0"/>
          </a:p>
          <a:p>
            <a:pPr lvl="2"/>
            <a:r>
              <a:rPr lang="en-US" altLang="ko-KR" sz="1600" dirty="0" smtClean="0"/>
              <a:t>Specified </a:t>
            </a:r>
            <a:r>
              <a:rPr lang="en-US" altLang="ko-KR" sz="1600" dirty="0"/>
              <a:t>value which is system BW dependent</a:t>
            </a:r>
          </a:p>
          <a:p>
            <a:pPr lvl="2"/>
            <a:r>
              <a:rPr lang="en-US" altLang="ko-KR" sz="1600" dirty="0" smtClean="0"/>
              <a:t>Contiguous scheduled PRBs to UE when at least X contiguous PRBs are allocated to the UE where X FFS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Semi-statically </a:t>
            </a:r>
            <a:r>
              <a:rPr lang="en-US" altLang="ko-KR" sz="1600" dirty="0"/>
              <a:t>configured </a:t>
            </a:r>
            <a:r>
              <a:rPr lang="en-US" altLang="ko-KR" sz="1600" dirty="0" smtClean="0"/>
              <a:t>contiguous PRBs that correspond to the UE-specific RF BW</a:t>
            </a:r>
          </a:p>
          <a:p>
            <a:pPr lvl="2"/>
            <a:r>
              <a:rPr lang="en-US" altLang="ko-KR" sz="1600" dirty="0" smtClean="0"/>
              <a:t>Dynamic selection of semi-statically configured PRBs</a:t>
            </a:r>
          </a:p>
          <a:p>
            <a:pPr lvl="2"/>
            <a:r>
              <a:rPr lang="en-US" altLang="ko-KR" sz="1600" dirty="0" smtClean="0"/>
              <a:t>One PRB</a:t>
            </a:r>
          </a:p>
          <a:p>
            <a:r>
              <a:rPr lang="en-US" altLang="ko-KR" sz="2400" dirty="0" smtClean="0"/>
              <a:t>For DMRS channel estimation, study continuous precoding in time domain with the following:</a:t>
            </a:r>
          </a:p>
          <a:p>
            <a:pPr lvl="1"/>
            <a:r>
              <a:rPr lang="en-US" altLang="ko-KR" sz="2000" dirty="0"/>
              <a:t>Semi-static measurement window</a:t>
            </a:r>
          </a:p>
          <a:p>
            <a:pPr lvl="1"/>
            <a:r>
              <a:rPr lang="en-US" altLang="ko-KR" sz="2000" dirty="0"/>
              <a:t>Dynamic indication of precoding sets</a:t>
            </a:r>
          </a:p>
          <a:p>
            <a:pPr lvl="1"/>
            <a:r>
              <a:rPr lang="en-US" altLang="ko-KR" sz="2000" dirty="0"/>
              <a:t>Support of continuous precoding when 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 supports slot </a:t>
            </a:r>
            <a:r>
              <a:rPr lang="en-US" altLang="ko-KR" sz="2000" dirty="0" smtClean="0"/>
              <a:t>aggregation</a:t>
            </a:r>
          </a:p>
          <a:p>
            <a:r>
              <a:rPr lang="en-US" altLang="ko-KR" sz="2400" dirty="0" smtClean="0"/>
              <a:t>Study multiplexing of DMRS ports using </a:t>
            </a:r>
            <a:r>
              <a:rPr lang="en-US" altLang="ko-KR" sz="2400" dirty="0"/>
              <a:t>time domain </a:t>
            </a:r>
            <a:r>
              <a:rPr lang="en-US" altLang="ko-KR" sz="2400" dirty="0" smtClean="0"/>
              <a:t>OCC within aggregated slots</a:t>
            </a:r>
            <a:endParaRPr lang="en-US" altLang="ko-KR" sz="2400" dirty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664</TotalTime>
  <Words>244</Words>
  <Application>Microsoft Office PowerPoint</Application>
  <PresentationFormat>화면 슬라이드 쇼(4:3)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PRB bundling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30</cp:revision>
  <dcterms:created xsi:type="dcterms:W3CDTF">2016-11-10T10:16:49Z</dcterms:created>
  <dcterms:modified xsi:type="dcterms:W3CDTF">2017-01-17T23:14:06Z</dcterms:modified>
</cp:coreProperties>
</file>