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2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03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400" dirty="0" smtClean="0"/>
              <a:t>3GPP TSG RAN WG1 AH_NR Meeting 	                 </a:t>
            </a:r>
            <a:r>
              <a:rPr lang="en-US" altLang="zh-CN" sz="2400" smtClean="0"/>
              <a:t>R1- 1701310</a:t>
            </a: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r>
              <a:rPr lang="en-GB" altLang="zh-CN" sz="2400" dirty="0" smtClean="0"/>
              <a:t> </a:t>
            </a:r>
            <a:r>
              <a:rPr lang="en-US" altLang="zh-CN" sz="2400" dirty="0" smtClean="0"/>
              <a:t>Spokane</a:t>
            </a:r>
            <a:r>
              <a:rPr lang="en-GB" altLang="zh-CN" sz="2400" dirty="0" smtClean="0"/>
              <a:t>, </a:t>
            </a:r>
            <a:r>
              <a:rPr lang="en-US" altLang="zh-CN" sz="2400" dirty="0" smtClean="0"/>
              <a:t>USA </a:t>
            </a:r>
            <a:r>
              <a:rPr lang="en-GB" altLang="zh-CN" sz="2400" dirty="0" smtClean="0"/>
              <a:t>16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- 20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</a:t>
            </a:r>
            <a:r>
              <a:rPr lang="en-US" altLang="zh-CN" sz="2400" dirty="0" smtClean="0"/>
              <a:t>January </a:t>
            </a:r>
            <a:r>
              <a:rPr lang="en-GB" altLang="zh-CN" sz="2400" dirty="0" smtClean="0"/>
              <a:t>2017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kumimoji="1" lang="en-US" altLang="ja-JP" sz="2400" dirty="0" smtClean="0">
                <a:latin typeface="Calibri" pitchFamily="34" charset="0"/>
                <a:ea typeface="MS PGothic" pitchFamily="34" charset="-128"/>
              </a:rPr>
              <a:t>Agenda item 5.1.3.4</a:t>
            </a:r>
            <a:endParaRPr lang="zh-CN" altLang="en-US" sz="2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retransmission for UL URLLC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581128"/>
            <a:ext cx="6946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ea typeface="MS PGothic" pitchFamily="34" charset="-128"/>
              </a:rPr>
              <a:t>ZTE, ZTE Microelectronics, </a:t>
            </a:r>
            <a:r>
              <a:rPr lang="en-US" altLang="ja-JP" sz="3200" b="0" dirty="0" smtClean="0">
                <a:ea typeface="MS PGothic" pitchFamily="34" charset="-128"/>
              </a:rPr>
              <a:t>NTT </a:t>
            </a:r>
            <a:r>
              <a:rPr lang="en-US" altLang="ja-JP" sz="3200" b="0" dirty="0" err="1" smtClean="0">
                <a:ea typeface="MS PGothic" pitchFamily="34" charset="-128"/>
              </a:rPr>
              <a:t>Docomo</a:t>
            </a:r>
            <a:r>
              <a:rPr lang="en-US" altLang="ja-JP" sz="3200" b="0" smtClean="0">
                <a:ea typeface="MS PGothic" pitchFamily="34" charset="-128"/>
              </a:rPr>
              <a:t> 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altLang="zh-CN" sz="2800" b="1" u="sng" dirty="0" smtClean="0"/>
              <a:t>Agreements: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At least an UL transmission scheme without grant is supported for URLLC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Resource may or may not be shared among one or more users 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FFS: resource configuration details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FFS other details of design</a:t>
            </a:r>
            <a:endParaRPr lang="zh-CN" altLang="zh-CN" sz="2400" dirty="0" smtClean="0"/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832648"/>
          </a:xfrm>
        </p:spPr>
        <p:txBody>
          <a:bodyPr>
            <a:noAutofit/>
          </a:bodyPr>
          <a:lstStyle/>
          <a:p>
            <a:r>
              <a:rPr lang="en-US" sz="2800" dirty="0"/>
              <a:t> Dynamic switching from grant free transmission </a:t>
            </a:r>
            <a:r>
              <a:rPr lang="en-US" sz="2800" dirty="0" smtClean="0"/>
              <a:t>to </a:t>
            </a:r>
            <a:r>
              <a:rPr lang="en-US" sz="2800" dirty="0"/>
              <a:t>grant based </a:t>
            </a:r>
            <a:r>
              <a:rPr lang="en-US" sz="2800" dirty="0" smtClean="0"/>
              <a:t>retransmission is </a:t>
            </a:r>
            <a:r>
              <a:rPr lang="en-US" sz="2800" dirty="0"/>
              <a:t>supported </a:t>
            </a:r>
            <a:endParaRPr lang="en-US" sz="2800" dirty="0" smtClean="0"/>
          </a:p>
          <a:p>
            <a:pPr lvl="1"/>
            <a:r>
              <a:rPr lang="en-US" sz="2000" dirty="0" smtClean="0"/>
              <a:t>If UL grant containing  </a:t>
            </a:r>
            <a:r>
              <a:rPr lang="en-US" sz="2000" dirty="0" smtClean="0"/>
              <a:t>UE identification and scheduling </a:t>
            </a:r>
            <a:r>
              <a:rPr lang="en-US" sz="2000" dirty="0" smtClean="0"/>
              <a:t>information is received, UE </a:t>
            </a:r>
            <a:r>
              <a:rPr lang="en-US" sz="2000" dirty="0" smtClean="0"/>
              <a:t>switches to grant </a:t>
            </a:r>
            <a:r>
              <a:rPr lang="en-US" sz="2000" dirty="0" smtClean="0"/>
              <a:t>based re-transmission.</a:t>
            </a:r>
          </a:p>
          <a:p>
            <a:pPr lvl="1"/>
            <a:r>
              <a:rPr lang="en-US" sz="2000" dirty="0" smtClean="0"/>
              <a:t>Otherwise</a:t>
            </a:r>
            <a:r>
              <a:rPr lang="en-US" sz="2000" dirty="0" smtClean="0"/>
              <a:t>, </a:t>
            </a:r>
            <a:r>
              <a:rPr lang="en-US" sz="2000" dirty="0" smtClean="0"/>
              <a:t>UE </a:t>
            </a:r>
            <a:r>
              <a:rPr lang="en-US" sz="2000" dirty="0" smtClean="0"/>
              <a:t>can continue grant </a:t>
            </a:r>
            <a:r>
              <a:rPr lang="en-US" sz="2000" dirty="0" smtClean="0"/>
              <a:t>free </a:t>
            </a:r>
            <a:r>
              <a:rPr lang="en-US" sz="2000" dirty="0" smtClean="0"/>
              <a:t>transmission.</a:t>
            </a:r>
          </a:p>
          <a:p>
            <a:pPr lvl="1"/>
            <a:r>
              <a:rPr lang="en-US" sz="2000" dirty="0" smtClean="0"/>
              <a:t>FFS details </a:t>
            </a:r>
            <a:r>
              <a:rPr lang="en-US" sz="2000" dirty="0"/>
              <a:t>on identifying UE from grant free transmission 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9401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3083</TotalTime>
  <Words>109</Words>
  <Application>Microsoft Office PowerPoint</Application>
  <PresentationFormat>全屏显示(4:3)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3GPP TSG RAN WG1 AH_NR Meeting                   R1- 1701310  Spokane, USA 16th - 20th January 2017  Agenda item 5.1.3.4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AH_NR Meeting                   R1- 17xxxxx  Spokane, USA 16th - 20th January 2017  Agenda item 5.1.3.4</dc:title>
  <dc:creator>ZTE</dc:creator>
  <cp:lastModifiedBy>Shupeng Li</cp:lastModifiedBy>
  <cp:revision>198</cp:revision>
  <dcterms:created xsi:type="dcterms:W3CDTF">2015-10-05T07:06:17Z</dcterms:created>
  <dcterms:modified xsi:type="dcterms:W3CDTF">2017-01-18T01:34:42Z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