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C3E07-293A-4AB6-99ED-B8BBF1FD07B8}" type="datetimeFigureOut">
              <a:rPr lang="zh-CN" altLang="en-US" smtClean="0"/>
              <a:pPr/>
              <a:t>2017/1/18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F5CD0-5B61-49E9-B1DF-85DAE09BA7B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</a:t>
            </a:r>
            <a:r>
              <a:rPr lang="en-US" altLang="zh-CN" dirty="0" smtClean="0"/>
              <a:t>National Instruments</a:t>
            </a:r>
            <a:endParaRPr lang="zh-CN" altLang="en-US" dirty="0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31494" y="190381"/>
            <a:ext cx="89050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r"/>
              </a:tabLs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3GPP TSG RAN WG1 AH_NR Meeting                                    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R1-1701307</a:t>
            </a:r>
            <a:endParaRPr kumimoji="0" lang="en-US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43000" algn="r"/>
              </a:tabLs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Times New Roman" pitchFamily="18" charset="0"/>
              </a:rPr>
              <a:t>Spokane, USA, 16th - 20th January 2017</a:t>
            </a:r>
            <a:endParaRPr kumimoji="0" lang="en-US" altLang="zh-CN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8330" y="980728"/>
            <a:ext cx="29562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Agenda Item:	</a:t>
            </a:r>
            <a:r>
              <a:rPr lang="en-US" altLang="zh-CN" sz="2000" b="1" dirty="0" smtClean="0"/>
              <a:t>5.1.2.3.4</a:t>
            </a:r>
            <a:endParaRPr lang="zh-CN" altLang="zh-CN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000" dirty="0" smtClean="0"/>
              <a:t>NR SRS design should support any kind of antenna configuration at UE and should support dynamic port selection either by UE or by </a:t>
            </a:r>
            <a:r>
              <a:rPr lang="en-US" altLang="zh-CN" sz="2000" dirty="0" err="1" smtClean="0"/>
              <a:t>gNB</a:t>
            </a:r>
            <a:endParaRPr lang="en-US" altLang="zh-CN" sz="2000" dirty="0" smtClean="0"/>
          </a:p>
          <a:p>
            <a:pPr lvl="1"/>
            <a:r>
              <a:rPr lang="en-US" altLang="zh-CN" sz="1800" dirty="0" smtClean="0"/>
              <a:t>E.g., UE with 4 ports can be configured with 2 ports SRS by </a:t>
            </a:r>
            <a:r>
              <a:rPr lang="en-US" altLang="zh-CN" sz="1800" dirty="0" err="1" smtClean="0"/>
              <a:t>gNB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E.g., UE sends 2 ports SRS even though configured with 4 ports SRS by </a:t>
            </a:r>
            <a:r>
              <a:rPr lang="en-US" altLang="zh-CN" sz="1800" dirty="0" err="1" smtClean="0"/>
              <a:t>gNB</a:t>
            </a:r>
            <a:r>
              <a:rPr lang="en-US" altLang="zh-CN" sz="1800" dirty="0" smtClean="0"/>
              <a:t> </a:t>
            </a:r>
          </a:p>
          <a:p>
            <a:r>
              <a:rPr lang="en-US" altLang="zh-CN" sz="2000" dirty="0" smtClean="0"/>
              <a:t>The size of partial-band N is relatively a large value in terms of number of PRBs and consists multiple sub-bands which forms tree like structure.</a:t>
            </a:r>
          </a:p>
          <a:p>
            <a:r>
              <a:rPr lang="en-US" altLang="zh-CN" sz="2000" dirty="0" smtClean="0"/>
              <a:t>Frequency hopping within a partial-band is supported and numerology does not change within a hopping cycle.</a:t>
            </a:r>
          </a:p>
          <a:p>
            <a:r>
              <a:rPr lang="en-US" altLang="zh-CN" sz="2000" dirty="0" smtClean="0"/>
              <a:t>NR supports configuration of multiple numerologies for SRS transmission to an UE however simultaneous transmission with multiple numerologies by an UE is not supported.</a:t>
            </a:r>
            <a:endParaRPr lang="zh-CN" altLang="en-US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140</Words>
  <Application>Microsoft Office PowerPoint</Application>
  <PresentationFormat>全屏显示(4:3)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SRS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type I codebook design</dc:title>
  <dc:creator>rakesh</dc:creator>
  <cp:lastModifiedBy>rakesh</cp:lastModifiedBy>
  <cp:revision>18</cp:revision>
  <dcterms:created xsi:type="dcterms:W3CDTF">2017-01-16T18:09:43Z</dcterms:created>
  <dcterms:modified xsi:type="dcterms:W3CDTF">2017-01-17T23:03:01Z</dcterms:modified>
</cp:coreProperties>
</file>