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1.xml" ContentType="application/vnd.openxmlformats-officedocument.presentationml.slideMaster+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37" r:id="rId10"/>
    <p:sldMasterId id="2147483849" r:id="rId11"/>
  </p:sldMasterIdLst>
  <p:notesMasterIdLst>
    <p:notesMasterId r:id="rId14"/>
  </p:notesMasterIdLst>
  <p:handoutMasterIdLst>
    <p:handoutMasterId r:id="rId15"/>
  </p:handoutMasterIdLst>
  <p:sldIdLst>
    <p:sldId id="264" r:id="rId12"/>
    <p:sldId id="263"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9" autoAdjust="0"/>
    <p:restoredTop sz="94660"/>
  </p:normalViewPr>
  <p:slideViewPr>
    <p:cSldViewPr showGuides="1">
      <p:cViewPr varScale="1">
        <p:scale>
          <a:sx n="73" d="100"/>
          <a:sy n="73" d="100"/>
        </p:scale>
        <p:origin x="-1626" y="-10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2017/1/18</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xmlns=""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1/18/2017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xmlns="" val="65393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xmlns="" val="328769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174507-02E4-4C5F-986A-D30DDC0C288C}" type="datetimeFigureOut">
              <a:rPr lang="en-US" smtClean="0"/>
              <a:pPr/>
              <a:t>1/18/2017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41911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FF174507-02E4-4C5F-986A-D30DDC0C288C}" type="datetimeFigureOut">
              <a:rPr lang="en-US" smtClean="0"/>
              <a:pPr/>
              <a:t>1/18/2017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889404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FF174507-02E4-4C5F-986A-D30DDC0C288C}" type="datetimeFigureOut">
              <a:rPr lang="en-US" smtClean="0"/>
              <a:pPr/>
              <a:t>1/18/2017</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254924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FF174507-02E4-4C5F-986A-D30DDC0C288C}" type="datetimeFigureOut">
              <a:rPr lang="en-US" smtClean="0"/>
              <a:pPr/>
              <a:t>1/18/2017</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608921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174507-02E4-4C5F-986A-D30DDC0C288C}" type="datetimeFigureOut">
              <a:rPr lang="en-US" smtClean="0"/>
              <a:pPr/>
              <a:t>1/18/2017</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955500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1/18/2017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157485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1/18/2017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1833940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1/18/2017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6972456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1/18/2017</a:t>
            </a:fld>
            <a:endParaRPr lang="en-US"/>
          </a:p>
        </p:txBody>
      </p:sp>
      <p:sp>
        <p:nvSpPr>
          <p:cNvPr id="5" name="页脚占位符 4"/>
          <p:cNvSpPr>
            <a:spLocks noGrp="1"/>
          </p:cNvSpPr>
          <p:nvPr>
            <p:ph type="ftr" sz="quarter" idx="11"/>
          </p:nvPr>
        </p:nvSpPr>
        <p:spPr>
          <a:xfrm>
            <a:off x="3028950" y="6333084"/>
            <a:ext cx="3086100" cy="365125"/>
          </a:xfrm>
        </p:spPr>
        <p:txBody>
          <a:bodyPr/>
          <a:lstStyle/>
          <a:p>
            <a:endParaRPr lang="en-US" dirty="0"/>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
        <p:nvSpPr>
          <p:cNvPr id="7" name="矩形 6"/>
          <p:cNvSpPr/>
          <p:nvPr userDrawn="1"/>
        </p:nvSpPr>
        <p:spPr>
          <a:xfrm>
            <a:off x="3707904" y="6356351"/>
            <a:ext cx="1728192"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Tree>
    <p:extLst>
      <p:ext uri="{BB962C8B-B14F-4D97-AF65-F5344CB8AC3E}">
        <p14:creationId xmlns:p14="http://schemas.microsoft.com/office/powerpoint/2010/main" xmlns="" val="5659692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21970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85678652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37580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28730771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306333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3323974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84821286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5788596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2889342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75036527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0535510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1/18/2017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54217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1/18/2017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3287214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
        <p:nvSpPr>
          <p:cNvPr id="7"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p14="http://schemas.microsoft.com/office/powerpoint/2010/main" xmlns="" val="2938880433"/>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fontScale="90000"/>
          </a:bodyPr>
          <a:lstStyle/>
          <a:p>
            <a:r>
              <a:rPr lang="en-US" altLang="zh-CN" dirty="0" smtClean="0"/>
              <a:t>WF on scheduling-based approach for DL </a:t>
            </a:r>
            <a:r>
              <a:rPr lang="en-US" dirty="0" smtClean="0"/>
              <a:t>dynamic resource sharing between URLLC and </a:t>
            </a:r>
            <a:r>
              <a:rPr lang="en-US" dirty="0" err="1" smtClean="0"/>
              <a:t>eMBB</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a:t>
            </a:r>
            <a:r>
              <a:rPr lang="en-US" altLang="zh-CN" sz="2400" dirty="0" smtClean="0">
                <a:latin typeface="Times New Roman" pitchFamily="18" charset="0"/>
                <a:cs typeface="Times New Roman" pitchFamily="18" charset="0"/>
              </a:rPr>
              <a:t>, NTT DOCOMO,CATT,CATR,</a:t>
            </a:r>
            <a:r>
              <a:rPr lang="en-GB" sz="2400" dirty="0" smtClean="0"/>
              <a:t> </a:t>
            </a:r>
            <a:r>
              <a:rPr lang="en-GB" altLang="zh-CN" sz="2400" dirty="0" err="1" smtClean="0">
                <a:latin typeface="Times New Roman" pitchFamily="18" charset="0"/>
                <a:cs typeface="Times New Roman" pitchFamily="18" charset="0"/>
              </a:rPr>
              <a:t>MediaTek</a:t>
            </a:r>
            <a:r>
              <a:rPr lang="en-GB" altLang="zh-CN" sz="2400" dirty="0" smtClean="0">
                <a:latin typeface="Times New Roman" pitchFamily="18" charset="0"/>
                <a:cs typeface="Times New Roman" pitchFamily="18" charset="0"/>
              </a:rPr>
              <a:t>,</a:t>
            </a:r>
            <a:r>
              <a:rPr lang="en-US" altLang="zh-CN" sz="2400" dirty="0" smtClean="0">
                <a:latin typeface="Times New Roman" pitchFamily="18" charset="0"/>
                <a:cs typeface="Times New Roman" pitchFamily="18" charset="0"/>
              </a:rPr>
              <a:t>…</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a:t>
            </a:r>
            <a:r>
              <a:rPr lang="en-GB" b="1" dirty="0"/>
              <a:t>NR Ad-Hoc Meeting </a:t>
            </a:r>
            <a:r>
              <a:rPr lang="en-US" b="1" dirty="0" smtClean="0"/>
              <a:t>                                                                       </a:t>
            </a:r>
            <a:r>
              <a:rPr lang="en-US" b="1" dirty="0" smtClean="0"/>
              <a:t>R1-1701297</a:t>
            </a:r>
            <a:endParaRPr lang="en-US" dirty="0" smtClean="0"/>
          </a:p>
          <a:p>
            <a:r>
              <a:rPr lang="en-GB" b="1" dirty="0"/>
              <a:t>Spokane, USA, 16</a:t>
            </a:r>
            <a:r>
              <a:rPr lang="en-GB" b="1" baseline="30000" dirty="0"/>
              <a:t>th</a:t>
            </a:r>
            <a:r>
              <a:rPr lang="en-GB" b="1" dirty="0"/>
              <a:t> - 20</a:t>
            </a:r>
            <a:r>
              <a:rPr lang="en-GB" b="1" baseline="30000" dirty="0"/>
              <a:t>th</a:t>
            </a:r>
            <a:r>
              <a:rPr lang="en-GB" b="1" dirty="0"/>
              <a:t> January 2017</a:t>
            </a:r>
            <a:endParaRPr lang="en-US" dirty="0"/>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5.1.3.4</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Proposal</a:t>
            </a:r>
            <a:endParaRPr lang="en-US" dirty="0"/>
          </a:p>
        </p:txBody>
      </p:sp>
      <p:sp>
        <p:nvSpPr>
          <p:cNvPr id="5" name="内容占位符 4"/>
          <p:cNvSpPr>
            <a:spLocks noGrp="1"/>
          </p:cNvSpPr>
          <p:nvPr>
            <p:ph idx="1"/>
          </p:nvPr>
        </p:nvSpPr>
        <p:spPr/>
        <p:txBody>
          <a:bodyPr>
            <a:normAutofit/>
          </a:bodyPr>
          <a:lstStyle/>
          <a:p>
            <a:r>
              <a:rPr lang="en-US" dirty="0" smtClean="0"/>
              <a:t>For DL dynamic resources sharing between </a:t>
            </a:r>
            <a:r>
              <a:rPr lang="en-US" dirty="0" err="1" smtClean="0"/>
              <a:t>eMBB</a:t>
            </a:r>
            <a:r>
              <a:rPr lang="en-US" dirty="0" smtClean="0"/>
              <a:t> and URLLC, the scheduling-based approach without pre-emption is supported by applying the same scheduling interval for both </a:t>
            </a:r>
            <a:r>
              <a:rPr lang="en-US" dirty="0" err="1" smtClean="0"/>
              <a:t>eMBB</a:t>
            </a:r>
            <a:r>
              <a:rPr lang="en-US" dirty="0" smtClean="0"/>
              <a:t> and URLLC.</a:t>
            </a:r>
          </a:p>
          <a:p>
            <a:pPr lvl="1"/>
            <a:r>
              <a:rPr lang="en-US" dirty="0" smtClean="0"/>
              <a:t>Either slot or mini-slot  can be used as the scheduling interval for both </a:t>
            </a:r>
            <a:r>
              <a:rPr lang="en-US" dirty="0" err="1" smtClean="0"/>
              <a:t>eMBB</a:t>
            </a:r>
            <a:r>
              <a:rPr lang="en-US" dirty="0" smtClean="0"/>
              <a:t> and URLLC </a:t>
            </a:r>
          </a:p>
          <a:p>
            <a:r>
              <a:rPr lang="en-US" dirty="0" smtClean="0"/>
              <a:t>The above should be captured into TR 38.802 </a:t>
            </a:r>
          </a:p>
          <a:p>
            <a:pPr lvl="1">
              <a:buNone/>
            </a:pPr>
            <a:endParaRPr lang="en-US" dirty="0" smtClean="0"/>
          </a:p>
          <a:p>
            <a:pPr lvl="1"/>
            <a:endParaRPr lang="en-US" dirty="0" smtClean="0"/>
          </a:p>
          <a:p>
            <a:endParaRPr lang="en-US" dirty="0"/>
          </a:p>
        </p:txBody>
      </p:sp>
    </p:spTree>
    <p:extLst>
      <p:ext uri="{BB962C8B-B14F-4D97-AF65-F5344CB8AC3E}">
        <p14:creationId xmlns:p14="http://schemas.microsoft.com/office/powerpoint/2010/main" xmlns="" val="358214068"/>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2415</TotalTime>
  <Words>99</Words>
  <Application>Microsoft Office PowerPoint</Application>
  <PresentationFormat>On-screen Show (4:3)</PresentationFormat>
  <Paragraphs>11</Paragraphs>
  <Slides>2</Slides>
  <Notes>1</Notes>
  <HiddenSlides>0</HiddenSlides>
  <MMClips>0</MMClips>
  <ScaleCrop>false</ScaleCrop>
  <HeadingPairs>
    <vt:vector size="4" baseType="variant">
      <vt:variant>
        <vt:lpstr>Theme</vt:lpstr>
      </vt:variant>
      <vt:variant>
        <vt:i4>11</vt:i4>
      </vt:variant>
      <vt:variant>
        <vt:lpstr>Slide Titles</vt:lpstr>
      </vt:variant>
      <vt:variant>
        <vt:i4>2</vt:i4>
      </vt:variant>
    </vt:vector>
  </HeadingPairs>
  <TitlesOfParts>
    <vt:vector size="13" baseType="lpstr">
      <vt:lpstr>Blank</vt:lpstr>
      <vt:lpstr>1_主题1</vt:lpstr>
      <vt:lpstr>4_主题1</vt:lpstr>
      <vt:lpstr>5_主题1</vt:lpstr>
      <vt:lpstr>6_主题1</vt:lpstr>
      <vt:lpstr>7_主题1</vt:lpstr>
      <vt:lpstr>8_主题1</vt:lpstr>
      <vt:lpstr>9_主题1</vt:lpstr>
      <vt:lpstr>10_主题1</vt:lpstr>
      <vt:lpstr>1_Office 主题</vt:lpstr>
      <vt:lpstr>Office 主题</vt:lpstr>
      <vt:lpstr>WF on scheduling-based approach for DL dynamic resource sharing between URLLC and eMBB</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Huawei</cp:lastModifiedBy>
  <cp:revision>70</cp:revision>
  <dcterms:created xsi:type="dcterms:W3CDTF">2011-12-01T07:18:24Z</dcterms:created>
  <dcterms:modified xsi:type="dcterms:W3CDTF">2017-01-17T23:01:41Z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(2)oFZZMqMdLHd9w5MRtc39FZKXoWVqZplt/ptTfuJ4cTkbCZ+dY2LgCcx+i9BF9yaw57IekZ2c
/9PSjMNdLjbPOIAkMEH5dkySnG8skamkPq9oxbc46vbWoXWJ5Na3Q7vypOsxkoxvXeKHXvfw
PO+pjHRBX52JEjNPWxD+DLnIkPsBCpcnzRx8yhqxwXoHGhTd2E+Jzp+FzncvwSPAXPvI8Ndc
ciTPgfE1arsLOR2oKZ</vt:lpwstr>
  </property>
  <property fmtid="{D5CDD505-2E9C-101B-9397-08002B2CF9AE}" pid="7" name="_2015_ms_pID_7253431">
    <vt:lpwstr>s+vyaQENnemjWb8VfLLCWiyUqWlPnlyT1pjunOuCEMCtprjrnySwQw
EgpWpIckpF4pw6NUB58LOAlKXaVoDmBZtoxa3ZHyOGMvfTJljcUCA6RNXhsiBOU0Ai522u8N
5eQfmOMNIxzqweFFbEBbJAOIQrcWCUEsL7A9dZVyQEKEX5ujqX2mgMT9jeHuDaScbpKcoVkv
+g77gCJ32bOoAped</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1484590169</vt:lpwstr>
  </property>
</Properties>
</file>