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7" r:id="rId3"/>
    <p:sldId id="265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23" autoAdjust="0"/>
    <p:restoredTop sz="70972" autoAdjust="0"/>
  </p:normalViewPr>
  <p:slideViewPr>
    <p:cSldViewPr>
      <p:cViewPr varScale="1">
        <p:scale>
          <a:sx n="65" d="100"/>
          <a:sy n="65" d="100"/>
        </p:scale>
        <p:origin x="114" y="60"/>
      </p:cViewPr>
      <p:guideLst>
        <p:guide orient="horz" pos="2160"/>
        <p:guide pos="2880"/>
      </p:guideLst>
    </p:cSldViewPr>
  </p:slideViewPr>
  <p:notesTextViewPr>
    <p:cViewPr>
      <p:scale>
        <a:sx n="200" d="100"/>
        <a:sy n="2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673CB5-C229-4B3F-BC27-4DE384E5615D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A63D44-61A7-45B4-BA68-705313AFD8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70854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A63D44-61A7-45B4-BA68-705313AFD8E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53800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2017/1/17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2017/1/17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2017/1/17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2017/1/17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78005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 smtClean="0"/>
              <a:t>WF on </a:t>
            </a:r>
            <a:r>
              <a:rPr lang="en-US" altLang="ja-JP" dirty="0" smtClean="0"/>
              <a:t>the c</a:t>
            </a:r>
            <a:r>
              <a:rPr kumimoji="1" lang="en-US" altLang="ja-JP" dirty="0" smtClean="0"/>
              <a:t>larification of control resource set and control search space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403648" y="4293096"/>
            <a:ext cx="6400800" cy="1584176"/>
          </a:xfrm>
        </p:spPr>
        <p:txBody>
          <a:bodyPr>
            <a:noAutofit/>
          </a:bodyPr>
          <a:lstStyle/>
          <a:p>
            <a:r>
              <a:rPr lang="en-US" altLang="ja-JP" dirty="0" smtClean="0"/>
              <a:t>Qualcomm, Ericsson, ETRI, CATT</a:t>
            </a:r>
            <a:r>
              <a:rPr lang="en-US" altLang="ja-JP" dirty="0" smtClean="0"/>
              <a:t>, ZTE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211724"/>
            <a:ext cx="38398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RAN WG1 NR </a:t>
            </a:r>
            <a:r>
              <a:rPr lang="en-US" altLang="ja-JP" dirty="0" smtClean="0"/>
              <a:t>Ad-hoc</a:t>
            </a:r>
          </a:p>
          <a:p>
            <a:r>
              <a:rPr lang="en-US" altLang="ja-JP" dirty="0" smtClean="0"/>
              <a:t>Spokane</a:t>
            </a:r>
            <a:r>
              <a:rPr lang="en-US" altLang="ja-JP" dirty="0"/>
              <a:t>, USA, 16</a:t>
            </a:r>
            <a:r>
              <a:rPr lang="en-US" altLang="ja-JP" baseline="30000" dirty="0"/>
              <a:t>th</a:t>
            </a:r>
            <a:r>
              <a:rPr lang="en-US" altLang="ja-JP" dirty="0"/>
              <a:t> – 20</a:t>
            </a:r>
            <a:r>
              <a:rPr lang="en-US" altLang="ja-JP" baseline="30000" dirty="0"/>
              <a:t>th</a:t>
            </a:r>
            <a:r>
              <a:rPr lang="en-US" altLang="ja-JP" dirty="0"/>
              <a:t> January 2017</a:t>
            </a: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096746" y="211724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R1-1701290</a:t>
            </a:r>
            <a:endParaRPr kumimoji="1" lang="ja-JP" altLang="en-US" sz="2400" dirty="0"/>
          </a:p>
        </p:txBody>
      </p:sp>
      <p:sp>
        <p:nvSpPr>
          <p:cNvPr id="6" name="テキスト ボックス 3"/>
          <p:cNvSpPr txBox="1"/>
          <p:nvPr/>
        </p:nvSpPr>
        <p:spPr>
          <a:xfrm>
            <a:off x="251520" y="1042721"/>
            <a:ext cx="16510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/>
              <a:t>Agenda: 5.1.3.1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6495892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concept of control resource set and control search space has been used interchangeably in many of the previous contributions/discussions.</a:t>
            </a:r>
          </a:p>
          <a:p>
            <a:r>
              <a:rPr lang="en-US" dirty="0" smtClean="0"/>
              <a:t>The intention of this WF is to clarify the definition of the two to avoid confusion for the convenience of further discussion.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12671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kumimoji="1" lang="en-US" altLang="ja-JP" dirty="0" smtClean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0" y="1054869"/>
            <a:ext cx="9144000" cy="5661248"/>
          </a:xfrm>
        </p:spPr>
        <p:txBody>
          <a:bodyPr>
            <a:noAutofit/>
          </a:bodyPr>
          <a:lstStyle/>
          <a:p>
            <a:r>
              <a:rPr lang="en-US" altLang="ja-JP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Control resource set is a control-resource-level concept, the configuration of which includes at least the following (common in a control resource set)</a:t>
            </a:r>
          </a:p>
          <a:p>
            <a:pPr lvl="1"/>
            <a:r>
              <a:rPr lang="en-US" altLang="ja-JP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Numerology</a:t>
            </a:r>
          </a:p>
          <a:p>
            <a:pPr lvl="1"/>
            <a:r>
              <a:rPr lang="en-US" altLang="ja-JP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The set of PRBs (time and frequency domain)</a:t>
            </a:r>
          </a:p>
          <a:p>
            <a:pPr lvl="1"/>
            <a:r>
              <a:rPr lang="en-US" altLang="ja-JP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RS configuration</a:t>
            </a:r>
          </a:p>
          <a:p>
            <a:pPr lvl="1"/>
            <a:r>
              <a:rPr lang="en-US" altLang="ja-JP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Beamforming assumption</a:t>
            </a:r>
          </a:p>
          <a:p>
            <a:pPr lvl="1"/>
            <a:r>
              <a:rPr lang="en-US" altLang="ja-JP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Transmission/diversity </a:t>
            </a:r>
            <a:r>
              <a:rPr lang="en-US" altLang="ja-JP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scheme</a:t>
            </a:r>
          </a:p>
          <a:p>
            <a:pPr lvl="1"/>
            <a:r>
              <a:rPr lang="en-US" altLang="ja-JP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CCE to PRB mapping</a:t>
            </a:r>
          </a:p>
          <a:p>
            <a:pPr lvl="1"/>
            <a:endParaRPr lang="en-US" altLang="ja-JP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ja-JP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Control search space is a decoding-candidate-level concept, the configuration of which includes at least the following</a:t>
            </a:r>
          </a:p>
          <a:p>
            <a:pPr lvl="1"/>
            <a:r>
              <a:rPr lang="en-US" altLang="ja-JP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Set of aggregation levels</a:t>
            </a:r>
          </a:p>
          <a:p>
            <a:pPr lvl="1"/>
            <a:r>
              <a:rPr lang="en-US" altLang="ja-JP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Number of decoding candidates for each </a:t>
            </a:r>
            <a:r>
              <a:rPr lang="en-US" altLang="ja-JP" sz="2000" dirty="0">
                <a:latin typeface="Arial" panose="020B0604020202020204" pitchFamily="34" charset="0"/>
                <a:cs typeface="Arial" panose="020B0604020202020204" pitchFamily="34" charset="0"/>
              </a:rPr>
              <a:t>aggregation </a:t>
            </a:r>
            <a:r>
              <a:rPr lang="en-US" altLang="ja-JP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level</a:t>
            </a:r>
          </a:p>
          <a:p>
            <a:pPr lvl="1"/>
            <a:r>
              <a:rPr lang="en-US" altLang="ja-JP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The set of CCEs for each decoding candidate</a:t>
            </a:r>
          </a:p>
        </p:txBody>
      </p:sp>
    </p:spTree>
    <p:extLst>
      <p:ext uri="{BB962C8B-B14F-4D97-AF65-F5344CB8AC3E}">
        <p14:creationId xmlns:p14="http://schemas.microsoft.com/office/powerpoint/2010/main" val="40981283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1334</TotalTime>
  <Words>170</Words>
  <Application>Microsoft Office PowerPoint</Application>
  <PresentationFormat>On-screen Show (4:3)</PresentationFormat>
  <Paragraphs>23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ＭＳ Ｐゴシック</vt:lpstr>
      <vt:lpstr>Arial</vt:lpstr>
      <vt:lpstr>Calibri</vt:lpstr>
      <vt:lpstr>Office テーマ</vt:lpstr>
      <vt:lpstr>WF on the clarification of control resource set and control search space</vt:lpstr>
      <vt:lpstr>Background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Overview of NR</dc:title>
  <dc:creator>5132603</dc:creator>
  <cp:lastModifiedBy>Yang, Yang</cp:lastModifiedBy>
  <cp:revision>112</cp:revision>
  <dcterms:created xsi:type="dcterms:W3CDTF">2016-04-11T23:33:51Z</dcterms:created>
  <dcterms:modified xsi:type="dcterms:W3CDTF">2017-01-17T20:59:11Z</dcterms:modified>
</cp:coreProperties>
</file>