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CRC Attachment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LG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R1-1701257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5.1.5.1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0"/>
            <a:r>
              <a:rPr lang="en-US" dirty="0"/>
              <a:t>UL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implementation complexity and flexibility)</a:t>
            </a:r>
          </a:p>
          <a:p>
            <a:pPr lvl="1"/>
            <a:r>
              <a:rPr lang="en-US" dirty="0"/>
              <a:t>(Note that it is already agreed to adopt LDPC for large block sizes)</a:t>
            </a:r>
          </a:p>
          <a:p>
            <a:pPr lvl="0"/>
            <a:r>
              <a:rPr lang="en-US" dirty="0"/>
              <a:t>DL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Adopt flexible LDPC as the single channel coding scheme for all block sizes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CRC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4830763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Before code block segmentation, L</a:t>
            </a:r>
            <a:r>
              <a:rPr lang="en-US" sz="2800" baseline="-25000" dirty="0"/>
              <a:t>TB,CRC</a:t>
            </a:r>
            <a:r>
              <a:rPr lang="en-US" sz="2800" dirty="0"/>
              <a:t> bit TB-level CRC are attached to the end of the transport block</a:t>
            </a:r>
          </a:p>
          <a:p>
            <a:pPr lvl="1"/>
            <a:r>
              <a:rPr lang="en-US" sz="2400" dirty="0"/>
              <a:t>L</a:t>
            </a:r>
            <a:r>
              <a:rPr lang="en-US" sz="2400" baseline="-25000" dirty="0"/>
              <a:t>TB,CRC </a:t>
            </a:r>
            <a:r>
              <a:rPr lang="en-US" sz="2400" dirty="0"/>
              <a:t>&lt;=24 bits</a:t>
            </a:r>
          </a:p>
          <a:p>
            <a:pPr lvl="1"/>
            <a:r>
              <a:rPr lang="en-US" sz="2400" dirty="0"/>
              <a:t>L</a:t>
            </a:r>
            <a:r>
              <a:rPr lang="en-US" sz="2400" baseline="-25000" dirty="0"/>
              <a:t>TB,CRC</a:t>
            </a:r>
            <a:r>
              <a:rPr lang="en-US" sz="2400" dirty="0"/>
              <a:t> value is determined to satisfy probability of misdetection of TB error &lt;=10</a:t>
            </a:r>
            <a:r>
              <a:rPr lang="en-US" sz="2400" baseline="30000" dirty="0"/>
              <a:t>-6</a:t>
            </a:r>
          </a:p>
          <a:p>
            <a:pPr lvl="1"/>
            <a:r>
              <a:rPr lang="en-US" sz="2400" dirty="0"/>
              <a:t>Inherent error detection of LDPC codes is taking into account in determining the L</a:t>
            </a:r>
            <a:r>
              <a:rPr lang="en-US" sz="2400" baseline="-25000" dirty="0"/>
              <a:t>TB,CRC</a:t>
            </a:r>
            <a:r>
              <a:rPr lang="en-US" sz="2400" dirty="0"/>
              <a:t> value</a:t>
            </a:r>
          </a:p>
          <a:p>
            <a:r>
              <a:rPr lang="en-US" sz="2800" dirty="0"/>
              <a:t>After code block (CB) segmentation, if the TB is segmented into 2 or more CBs, FFS between the following two alternatives:</a:t>
            </a:r>
          </a:p>
          <a:p>
            <a:pPr lvl="1"/>
            <a:r>
              <a:rPr lang="en-US" sz="2400" dirty="0"/>
              <a:t>Alternative 1 (CB-level CRC): CRC bits are attached to each code block individually (as in LTE)</a:t>
            </a:r>
          </a:p>
          <a:p>
            <a:pPr lvl="1"/>
            <a:r>
              <a:rPr lang="en-US" sz="2400" dirty="0"/>
              <a:t>Alternative 2 (CBG-level CRC): CRC bits are attached to each code block group (CBG) individually, where a code block group contains one or more CBs of the given TB </a:t>
            </a:r>
          </a:p>
        </p:txBody>
      </p:sp>
    </p:spTree>
    <p:extLst>
      <p:ext uri="{BB962C8B-B14F-4D97-AF65-F5344CB8AC3E}">
        <p14:creationId xmlns:p14="http://schemas.microsoft.com/office/powerpoint/2010/main" val="185090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3511</TotalTime>
  <Words>245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CRC Attachment</vt:lpstr>
      <vt:lpstr>Background</vt:lpstr>
      <vt:lpstr>Proposal: CRC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211</cp:revision>
  <dcterms:created xsi:type="dcterms:W3CDTF">2006-08-16T00:00:00Z</dcterms:created>
  <dcterms:modified xsi:type="dcterms:W3CDTF">2017-01-17T19:03:19Z</dcterms:modified>
</cp:coreProperties>
</file>