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3" r:id="rId4"/>
    <p:sldId id="284" r:id="rId5"/>
    <p:sldId id="285" r:id="rId6"/>
    <p:sldId id="282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6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Design Parameters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R1-1701256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Number of Base Matrices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number of base matrices J to define for NR is J = 2</a:t>
            </a:r>
          </a:p>
          <a:p>
            <a:pPr lvl="1"/>
            <a:r>
              <a:rPr lang="en-US" dirty="0"/>
              <a:t>The first base matrix is defined to cover larger info block sizes and higher code rates</a:t>
            </a:r>
          </a:p>
          <a:p>
            <a:pPr lvl="1"/>
            <a:r>
              <a:rPr lang="en-US" dirty="0"/>
              <a:t>The second base matrix is defined to cover smaller info block sizes and lower code rates</a:t>
            </a:r>
          </a:p>
          <a:p>
            <a:pPr lvl="1"/>
            <a:r>
              <a:rPr lang="en-US" dirty="0"/>
              <a:t>The range of info block sizes and code rates covered by the two base matrices may overlap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518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largest info block size supported by LDPC encoder is:</a:t>
            </a:r>
          </a:p>
          <a:p>
            <a:pPr lvl="1"/>
            <a:r>
              <a:rPr lang="en-US" dirty="0" err="1"/>
              <a:t>Kmax</a:t>
            </a:r>
            <a:r>
              <a:rPr lang="en-US" dirty="0"/>
              <a:t> = 8192</a:t>
            </a:r>
          </a:p>
          <a:p>
            <a:r>
              <a:rPr lang="en-US" dirty="0"/>
              <a:t>The largest shift size defined for a H matrix is selected from the following two alternatives:</a:t>
            </a:r>
          </a:p>
          <a:p>
            <a:pPr lvl="1"/>
            <a:r>
              <a:rPr lang="en-US" dirty="0"/>
              <a:t>Alternative 1: </a:t>
            </a:r>
            <a:r>
              <a:rPr lang="en-US" dirty="0" err="1"/>
              <a:t>Zmax</a:t>
            </a:r>
            <a:r>
              <a:rPr lang="en-US" dirty="0"/>
              <a:t> = 256</a:t>
            </a:r>
          </a:p>
          <a:p>
            <a:pPr lvl="1"/>
            <a:r>
              <a:rPr lang="en-US" dirty="0"/>
              <a:t>Alternative 2: </a:t>
            </a:r>
            <a:r>
              <a:rPr lang="en-US" dirty="0" err="1"/>
              <a:t>Zmax</a:t>
            </a:r>
            <a:r>
              <a:rPr lang="en-US" dirty="0"/>
              <a:t> = 512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356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Shift Size Derivation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division is used to derive shift size in a H matrix, power-of-2 values are used to divide</a:t>
            </a:r>
          </a:p>
        </p:txBody>
      </p:sp>
    </p:spTree>
    <p:extLst>
      <p:ext uri="{BB962C8B-B14F-4D97-AF65-F5344CB8AC3E}">
        <p14:creationId xmlns:p14="http://schemas.microsoft.com/office/powerpoint/2010/main" val="65942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Minimum Code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Minimum code rate </a:t>
            </a:r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dirty="0"/>
              <a:t> associated with largest info block size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is: 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dirty="0"/>
              <a:t> = ~1/3</a:t>
            </a:r>
          </a:p>
          <a:p>
            <a:r>
              <a:rPr lang="en-US" dirty="0"/>
              <a:t>Minimum code rate </a:t>
            </a:r>
            <a:r>
              <a:rPr lang="en-US" dirty="0" err="1"/>
              <a:t>R</a:t>
            </a:r>
            <a:r>
              <a:rPr lang="en-US" baseline="-25000" dirty="0" err="1"/>
              <a:t>min,k</a:t>
            </a:r>
            <a:r>
              <a:rPr lang="en-US" dirty="0"/>
              <a:t> defined for smaller info block sizes K,  K&lt;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, is selected from the following alternatives:</a:t>
            </a:r>
          </a:p>
          <a:p>
            <a:pPr lvl="1"/>
            <a:r>
              <a:rPr lang="en-US" dirty="0"/>
              <a:t>Alternative 1: </a:t>
            </a:r>
            <a:r>
              <a:rPr lang="en-US" dirty="0" err="1"/>
              <a:t>R</a:t>
            </a:r>
            <a:r>
              <a:rPr lang="en-US" baseline="-25000" dirty="0" err="1"/>
              <a:t>min,k</a:t>
            </a:r>
            <a:r>
              <a:rPr lang="en-US" dirty="0"/>
              <a:t> &gt;= ~1/3</a:t>
            </a:r>
          </a:p>
          <a:p>
            <a:pPr lvl="1"/>
            <a:r>
              <a:rPr lang="en-US" dirty="0"/>
              <a:t>Alternative 2: </a:t>
            </a:r>
            <a:r>
              <a:rPr lang="en-US" dirty="0" err="1"/>
              <a:t>R</a:t>
            </a:r>
            <a:r>
              <a:rPr lang="en-US" baseline="-25000" dirty="0" err="1"/>
              <a:t>min,k</a:t>
            </a:r>
            <a:r>
              <a:rPr lang="en-US" dirty="0"/>
              <a:t> &gt;= ~1/5</a:t>
            </a:r>
          </a:p>
        </p:txBody>
      </p:sp>
    </p:spTree>
    <p:extLst>
      <p:ext uri="{BB962C8B-B14F-4D97-AF65-F5344CB8AC3E}">
        <p14:creationId xmlns:p14="http://schemas.microsoft.com/office/powerpoint/2010/main" val="3533131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Proposal: Max # Variable Nodes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parity check matrix design, the largest number of variable nodes (after lifting) across the code families is:</a:t>
            </a:r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 =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/ </a:t>
            </a:r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dirty="0"/>
              <a:t> + </a:t>
            </a:r>
            <a:r>
              <a:rPr lang="en-US" dirty="0" err="1"/>
              <a:t>N</a:t>
            </a:r>
            <a:r>
              <a:rPr lang="en-US" baseline="-25000" dirty="0" err="1"/>
              <a:t>sys,punct</a:t>
            </a:r>
            <a:endParaRPr lang="en-US" baseline="-25000" dirty="0"/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dirty="0"/>
              <a:t> = 2*</a:t>
            </a:r>
            <a:r>
              <a:rPr lang="en-US" dirty="0" err="1"/>
              <a:t>Z</a:t>
            </a:r>
            <a:r>
              <a:rPr lang="en-US" baseline="-25000" dirty="0" err="1"/>
              <a:t>max</a:t>
            </a:r>
            <a:r>
              <a:rPr lang="en-US" dirty="0"/>
              <a:t> is the built-in number of punctured systematic bits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</TotalTime>
  <Words>358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 Unicode MS</vt:lpstr>
      <vt:lpstr>Arial</vt:lpstr>
      <vt:lpstr>Calibri</vt:lpstr>
      <vt:lpstr>Office Theme</vt:lpstr>
      <vt:lpstr>WF on LDPC Design Parameters</vt:lpstr>
      <vt:lpstr>Background</vt:lpstr>
      <vt:lpstr>Proposal: Number of Base Matrices</vt:lpstr>
      <vt:lpstr>Proposal: Kmax, Zmax</vt:lpstr>
      <vt:lpstr>Proposal: Shift Size Derivation</vt:lpstr>
      <vt:lpstr>Proposal: Minimum Code Rate</vt:lpstr>
      <vt:lpstr>Proposal: Max # Variable Nodes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225</cp:revision>
  <dcterms:created xsi:type="dcterms:W3CDTF">2006-08-16T00:00:00Z</dcterms:created>
  <dcterms:modified xsi:type="dcterms:W3CDTF">2017-01-17T19:00:35Z</dcterms:modified>
</cp:coreProperties>
</file>