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656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initial signal transmission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R1-151173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If an initial signal is transmitted by an LAA </a:t>
            </a:r>
            <a:r>
              <a:rPr lang="en-US" dirty="0" err="1" smtClean="0"/>
              <a:t>eNB</a:t>
            </a:r>
            <a:r>
              <a:rPr lang="en-US" dirty="0" smtClean="0"/>
              <a:t> for reserving the channel, the </a:t>
            </a:r>
            <a:r>
              <a:rPr lang="en-US" dirty="0" smtClean="0"/>
              <a:t>initial signal transmission </a:t>
            </a:r>
            <a:r>
              <a:rPr lang="en-US" dirty="0" smtClean="0"/>
              <a:t>is </a:t>
            </a:r>
            <a:r>
              <a:rPr lang="en-US" dirty="0" smtClean="0"/>
              <a:t>not restricted to start at an OFDM symbol </a:t>
            </a:r>
            <a:r>
              <a:rPr lang="en-US" dirty="0" smtClean="0"/>
              <a:t>boundary</a:t>
            </a:r>
          </a:p>
          <a:p>
            <a:pPr lvl="1"/>
            <a:r>
              <a:rPr lang="en-US" dirty="0" smtClean="0"/>
              <a:t>An initial signal may be transmitted before a data burst</a:t>
            </a:r>
          </a:p>
          <a:p>
            <a:pPr lvl="1"/>
            <a:r>
              <a:rPr lang="en-US" dirty="0" smtClean="0"/>
              <a:t>An initial signal may be transmitted before transmitting DRS only (outside a data burst)</a:t>
            </a:r>
            <a:endParaRPr lang="en-US" dirty="0" smtClean="0"/>
          </a:p>
          <a:p>
            <a:pPr lvl="1"/>
            <a:r>
              <a:rPr lang="en-US" dirty="0" smtClean="0"/>
              <a:t>The initial signal may be different if it is transmitted before DRS only or before a data </a:t>
            </a:r>
            <a:r>
              <a:rPr lang="en-US" dirty="0" smtClean="0"/>
              <a:t>burst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initial signal transmission </a:t>
            </a:r>
            <a:r>
              <a:rPr lang="en-US" dirty="0" smtClean="0"/>
              <a:t>before </a:t>
            </a:r>
            <a:r>
              <a:rPr lang="en-US" dirty="0" smtClean="0"/>
              <a:t>a data burst should </a:t>
            </a:r>
            <a:r>
              <a:rPr lang="en-US" dirty="0" smtClean="0"/>
              <a:t>help </a:t>
            </a:r>
            <a:r>
              <a:rPr lang="en-US" dirty="0" smtClean="0"/>
              <a:t>a UE to acquire</a:t>
            </a:r>
          </a:p>
          <a:p>
            <a:pPr lvl="1"/>
            <a:r>
              <a:rPr lang="en-US" dirty="0" smtClean="0"/>
              <a:t>fine synchronization for PDSCH demodulation</a:t>
            </a:r>
          </a:p>
          <a:p>
            <a:pPr lvl="2"/>
            <a:r>
              <a:rPr lang="en-US" dirty="0" smtClean="0"/>
              <a:t>At least when the PDSCH is sent in a short </a:t>
            </a:r>
            <a:r>
              <a:rPr lang="en-US" dirty="0" smtClean="0"/>
              <a:t>partial subframe</a:t>
            </a:r>
          </a:p>
          <a:p>
            <a:pPr lvl="1"/>
            <a:r>
              <a:rPr lang="en-US" dirty="0" smtClean="0"/>
              <a:t>cell identification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Initial signal transmission from an LAA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 smtClean="0"/>
              <a:t>could </a:t>
            </a:r>
            <a:r>
              <a:rPr lang="en-US" dirty="0" smtClean="0"/>
              <a:t>enable another LAA </a:t>
            </a:r>
            <a:r>
              <a:rPr lang="en-US" dirty="0" err="1" smtClean="0"/>
              <a:t>eNB</a:t>
            </a:r>
            <a:r>
              <a:rPr lang="en-US" dirty="0" smtClean="0"/>
              <a:t> to </a:t>
            </a:r>
            <a:r>
              <a:rPr lang="en-US" dirty="0" smtClean="0"/>
              <a:t>identify that the </a:t>
            </a:r>
            <a:r>
              <a:rPr lang="en-US" dirty="0" smtClean="0"/>
              <a:t>transmission is from </a:t>
            </a:r>
            <a:r>
              <a:rPr lang="en-US" dirty="0" smtClean="0"/>
              <a:t>another </a:t>
            </a:r>
            <a:r>
              <a:rPr lang="en-US" dirty="0" smtClean="0"/>
              <a:t>LAA </a:t>
            </a:r>
            <a:r>
              <a:rPr lang="en-US" dirty="0" err="1" smtClean="0"/>
              <a:t>eNB</a:t>
            </a:r>
            <a:r>
              <a:rPr lang="en-US" dirty="0" smtClean="0"/>
              <a:t> (including operator identification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This identification should be possible within one CCA/ECCA slot</a:t>
            </a:r>
          </a:p>
          <a:p>
            <a:pPr lvl="1"/>
            <a:r>
              <a:rPr lang="en-US" dirty="0" smtClean="0"/>
              <a:t>Further study the feasibility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</TotalTime>
  <Words>172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initial signal transmission for LAA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60</cp:revision>
  <dcterms:created xsi:type="dcterms:W3CDTF">2015-02-09T09:38:11Z</dcterms:created>
  <dcterms:modified xsi:type="dcterms:W3CDTF">2015-03-26T14:15:24Z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(3)GQXaexwmTMG9vsjBMgUgCZm4d05oJsQY9ScK3DWxK9y2GwhqFoj0pO97LX4/4E8V0xMafUJU
5EJJ1kGnsPxJqq5DX3dMp58e7mfJ4r32cAvXsnDh3MkxWpvQNfR7fns9ELAj/2Szvb3HTUJn
3pPAN9W3NyqkvYMYkgbkyVlALWHzEidUrhgOyCN+uMibIf2Anv67L8HKsUT6RTGYdQtRBGh0
xPwDsHO+hQVtk6Hjj3</vt:lpwstr>
  </property>
  <property fmtid="{D5CDD505-2E9C-101B-9397-08002B2CF9AE}" pid="3" name="_new_ms_pID_725431">
    <vt:lpwstr>L+df8fZrzQUAw1aLBm7fQ/aVATAmZYZ65A1t1f6SYrvEBYyFHPUw/g
efeKbU7ppCtjk4KiHQjvN7CwzDsWaotMcrfgC5tGPnh9CteVJB/WJaAUc9APp6x1tBu+ROJ0
Q32iNHAVAowc1oHthpl6Jm/UvB2aq1ScyJZFBqMrIBXET6UlsKN8uIyqeJu+i70aX9JvYunY
0hUKroswMPY0NFucL+cIsVuQnDIQqK+eTtDw</vt:lpwstr>
  </property>
  <property fmtid="{D5CDD505-2E9C-101B-9397-08002B2CF9AE}" pid="4" name="_new_ms_pID_725432">
    <vt:lpwstr>F+PdF1o02EQyAt7yp5NA7QMDGJjPUtPxh83T
8OVhWsfsXCtXtjyE7sszwybrcFu+ZQ26kdTTf6Ca0UiunIa0WvhU5BcTJ/sisKNkBuQ9TLvV
EKugWTRls0SoJSlCeQHdoubLKRFZzJAyXr0UqP+VKTYUgHSGiaAg8dgDXSCrHUU9E77mEtoR
p12JGPBk/PbdMg==</vt:lpwstr>
  </property>
  <property fmtid="{D5CDD505-2E9C-101B-9397-08002B2CF9AE}" pid="5" name="sflag">
    <vt:lpwstr>1427375353</vt:lpwstr>
  </property>
</Properties>
</file>