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03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322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542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44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63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953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73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084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735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432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236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6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3678A-B6B0-4323-AA64-D53DF79D5BF9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0AD61-7E01-4F1A-911B-579C62B3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70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LAA UL HARQ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Intel, LG, ALU,ASB, CATT, </a:t>
            </a:r>
            <a:r>
              <a:rPr lang="en-US" dirty="0" smtClean="0"/>
              <a:t>Huawei</a:t>
            </a:r>
            <a:r>
              <a:rPr lang="en-US" dirty="0" smtClean="0"/>
              <a:t>, </a:t>
            </a:r>
            <a:r>
              <a:rPr lang="en-US" dirty="0" err="1" smtClean="0"/>
              <a:t>HiSilicon,ZTE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51164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</a:t>
            </a:r>
            <a:r>
              <a:rPr lang="en-US" altLang="ko-KR"/>
              <a:t>: </a:t>
            </a:r>
            <a:r>
              <a:rPr lang="en-US" altLang="ko-KR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08457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Introduce the </a:t>
            </a:r>
            <a:r>
              <a:rPr lang="en-US" dirty="0"/>
              <a:t>a</a:t>
            </a:r>
            <a:r>
              <a:rPr lang="en-US" dirty="0" smtClean="0"/>
              <a:t>synchronous </a:t>
            </a:r>
            <a:r>
              <a:rPr lang="en-US" dirty="0"/>
              <a:t>UL </a:t>
            </a:r>
            <a:r>
              <a:rPr lang="en-US"/>
              <a:t>HARQ </a:t>
            </a:r>
            <a:r>
              <a:rPr lang="en-US" smtClean="0"/>
              <a:t>for </a:t>
            </a:r>
            <a:r>
              <a:rPr lang="en-US" dirty="0" smtClean="0"/>
              <a:t>UL LAA operation.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8529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42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LAA UL HARQ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HARQ and scheduling</dc:title>
  <dc:creator>Sorour Falahati</dc:creator>
  <cp:lastModifiedBy>Sorour Falahati</cp:lastModifiedBy>
  <cp:revision>7</cp:revision>
  <dcterms:created xsi:type="dcterms:W3CDTF">2015-03-24T16:01:54Z</dcterms:created>
  <dcterms:modified xsi:type="dcterms:W3CDTF">2015-03-25T13:29:25Z</dcterms:modified>
</cp:coreProperties>
</file>