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22" r:id="rId3"/>
    <p:sldId id="318" r:id="rId4"/>
    <p:sldId id="31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106" d="100"/>
          <a:sy n="106" d="100"/>
        </p:scale>
        <p:origin x="522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10/10/2018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10/10/2018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10/10/2018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10/10/2018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11560" y="2130425"/>
            <a:ext cx="6400800" cy="1470025"/>
          </a:xfrm>
        </p:spPr>
        <p:txBody>
          <a:bodyPr>
            <a:normAutofit/>
          </a:bodyPr>
          <a:lstStyle/>
          <a:p>
            <a:r>
              <a:rPr lang="en-US" dirty="0"/>
              <a:t>Intra-band EN-DC power control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164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>
                <a:solidFill>
                  <a:schemeClr val="tx1"/>
                </a:solidFill>
              </a:rPr>
              <a:t>Qualcomm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>
                <a:latin typeface="Arial" charset="0"/>
              </a:rPr>
              <a:t>R1-1811953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#94bis</a:t>
            </a:r>
          </a:p>
          <a:p>
            <a:pPr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Chengdu, China, October 8 - 12, 2018 </a:t>
            </a:r>
            <a:endParaRPr lang="zh-CN" altLang="zh-CN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7.1.4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96944" cy="634082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rgbClr val="FF0000"/>
                </a:solidFill>
              </a:rPr>
              <a:t>Proposal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980727"/>
            <a:ext cx="8496944" cy="5877269"/>
          </a:xfrm>
        </p:spPr>
        <p:txBody>
          <a:bodyPr>
            <a:normAutofit lnSpcReduction="10000"/>
          </a:bodyPr>
          <a:lstStyle/>
          <a:p>
            <a:r>
              <a:rPr lang="en-US" dirty="0"/>
              <a:t>Adopt Alt.1 with the following modification</a:t>
            </a:r>
          </a:p>
          <a:p>
            <a:pPr lvl="1"/>
            <a:r>
              <a:rPr lang="en-US" dirty="0"/>
              <a:t>UE is allowed to drop NR if the NR power scaling (related to MPR and power cap) is more than </a:t>
            </a:r>
            <a:r>
              <a:rPr lang="en-US" dirty="0" err="1"/>
              <a:t>XdB</a:t>
            </a:r>
            <a:r>
              <a:rPr lang="en-US" dirty="0"/>
              <a:t> or if the LTE-NR PSD difference is more than </a:t>
            </a:r>
            <a:r>
              <a:rPr lang="en-US" dirty="0" err="1"/>
              <a:t>YdB</a:t>
            </a:r>
            <a:endParaRPr lang="en-US" dirty="0"/>
          </a:p>
          <a:p>
            <a:pPr lvl="1"/>
            <a:r>
              <a:rPr lang="en-US" dirty="0"/>
              <a:t>X is [0, 2, 4, 6]dB</a:t>
            </a:r>
          </a:p>
          <a:p>
            <a:pPr lvl="1"/>
            <a:r>
              <a:rPr lang="en-US" dirty="0"/>
              <a:t>Y is up to RAN4</a:t>
            </a:r>
          </a:p>
          <a:p>
            <a:r>
              <a:rPr lang="en-US" dirty="0"/>
              <a:t>Potentially adopt Alt.2 if FFS can be resolved</a:t>
            </a:r>
          </a:p>
          <a:p>
            <a:pPr lvl="1"/>
            <a:r>
              <a:rPr lang="en-US" dirty="0"/>
              <a:t>New signaling for</a:t>
            </a:r>
          </a:p>
          <a:p>
            <a:pPr lvl="2"/>
            <a:r>
              <a:rPr lang="en-US" dirty="0"/>
              <a:t>‘1-bit’ to configure Alt.2 mode</a:t>
            </a:r>
          </a:p>
          <a:p>
            <a:pPr lvl="2"/>
            <a:r>
              <a:rPr lang="en-US" dirty="0"/>
              <a:t>‘1-bit’ for Alt.2 UE capability</a:t>
            </a:r>
          </a:p>
          <a:p>
            <a:r>
              <a:rPr lang="en-US" dirty="0"/>
              <a:t>No new signaling for LTE processing time capability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40035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/>
              <a:t>Background to Proposal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179512" y="980728"/>
            <a:ext cx="8964488" cy="5688632"/>
          </a:xfrm>
        </p:spPr>
        <p:txBody>
          <a:bodyPr>
            <a:normAutofit/>
          </a:bodyPr>
          <a:lstStyle/>
          <a:p>
            <a:r>
              <a:rPr lang="en-US" dirty="0"/>
              <a:t>Alt.1. MPR/A-MPR applies to combined power </a:t>
            </a:r>
          </a:p>
          <a:p>
            <a:pPr lvl="1"/>
            <a:r>
              <a:rPr lang="en-US" dirty="0"/>
              <a:t>LTE power is determined independent of NR (i.e. with assuming no NR transmission)</a:t>
            </a:r>
          </a:p>
          <a:p>
            <a:pPr lvl="1"/>
            <a:r>
              <a:rPr lang="en-US" dirty="0"/>
              <a:t>LTE power is not changed if a later NR grant is received</a:t>
            </a:r>
          </a:p>
          <a:p>
            <a:pPr lvl="2"/>
            <a:r>
              <a:rPr lang="en-US" dirty="0"/>
              <a:t>UE is expected to adjust NR power to take advantage of relaxation provided by MPR </a:t>
            </a:r>
          </a:p>
          <a:p>
            <a:pPr lvl="1"/>
            <a:endParaRPr lang="en-US" dirty="0"/>
          </a:p>
          <a:p>
            <a:pPr marL="57150" indent="0">
              <a:buNone/>
            </a:pPr>
            <a:r>
              <a:rPr lang="en-US" sz="2400" dirty="0"/>
              <a:t>Note: Alt.1. depends on adoption by RAN4</a:t>
            </a:r>
          </a:p>
          <a:p>
            <a:pPr marL="57150" indent="0">
              <a:buNone/>
            </a:pPr>
            <a:r>
              <a:rPr lang="en-US" sz="2400" dirty="0"/>
              <a:t>Note: Alt.1 requires no RAN1 specification changes</a:t>
            </a:r>
          </a:p>
          <a:p>
            <a:pPr marL="57150" indent="0">
              <a:buNone/>
            </a:pPr>
            <a:r>
              <a:rPr lang="en-US" sz="2400" dirty="0"/>
              <a:t>Note: Alt.1 does not depend on timeline constraints</a:t>
            </a:r>
          </a:p>
          <a:p>
            <a:pPr marL="57150" indent="0">
              <a:buNone/>
            </a:pPr>
            <a:r>
              <a:rPr lang="en-US" sz="2400" dirty="0"/>
              <a:t>Note: Whether Alt.1 needs new MPR/A-MPR values is up to RAN4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9961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/>
              <a:t>  Background to Proposal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179512" y="980728"/>
            <a:ext cx="8964488" cy="5688632"/>
          </a:xfrm>
        </p:spPr>
        <p:txBody>
          <a:bodyPr>
            <a:normAutofit/>
          </a:bodyPr>
          <a:lstStyle/>
          <a:p>
            <a:r>
              <a:rPr lang="en-US" dirty="0"/>
              <a:t>Alt.2. Delayed NR </a:t>
            </a:r>
          </a:p>
          <a:p>
            <a:pPr lvl="1"/>
            <a:r>
              <a:rPr lang="en-US" dirty="0"/>
              <a:t>LTE power is determined with taking into account NR scheduling information received ‘in time’</a:t>
            </a:r>
          </a:p>
          <a:p>
            <a:pPr lvl="1"/>
            <a:r>
              <a:rPr lang="en-US" dirty="0"/>
              <a:t>FFS handling of NR scheduling information received not in time</a:t>
            </a:r>
          </a:p>
          <a:p>
            <a:pPr lvl="1"/>
            <a:r>
              <a:rPr lang="en-US" dirty="0"/>
              <a:t>FFS Optional/Mandatory</a:t>
            </a:r>
          </a:p>
          <a:p>
            <a:pPr lvl="1"/>
            <a:r>
              <a:rPr lang="en-US" dirty="0"/>
              <a:t>FFS if Delayed NR method is configurable </a:t>
            </a:r>
          </a:p>
          <a:p>
            <a:pPr lvl="1"/>
            <a:endParaRPr lang="en-US" dirty="0"/>
          </a:p>
          <a:p>
            <a:pPr marL="57150" indent="0">
              <a:buNone/>
            </a:pPr>
            <a:r>
              <a:rPr lang="en-US" sz="2400" dirty="0"/>
              <a:t>Note: Alt.2. depends on adoption by RAN4</a:t>
            </a:r>
          </a:p>
          <a:p>
            <a:pPr marL="57150" indent="0">
              <a:buNone/>
            </a:pPr>
            <a:r>
              <a:rPr lang="en-US" sz="2400" dirty="0"/>
              <a:t>Note: NR scheduling information includes DCI scheduling UL, DCI scheduling DL for which HARQ-ACK is sent, power control, etc.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04008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19968</TotalTime>
  <Words>312</Words>
  <Application>Microsoft Office PowerPoint</Application>
  <PresentationFormat>On-screen Show (4:3)</PresentationFormat>
  <Paragraphs>35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 Unicode MS</vt:lpstr>
      <vt:lpstr>Arial</vt:lpstr>
      <vt:lpstr>Calibri</vt:lpstr>
      <vt:lpstr>Office Theme</vt:lpstr>
      <vt:lpstr>Intra-band EN-DC power control</vt:lpstr>
      <vt:lpstr>Proposal</vt:lpstr>
      <vt:lpstr>Background to Proposal</vt:lpstr>
      <vt:lpstr>  Background to Proposal</vt:lpstr>
    </vt:vector>
  </TitlesOfParts>
  <Company>MediaTek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mtk09788</dc:creator>
  <cp:lastModifiedBy>Peter Gaal</cp:lastModifiedBy>
  <cp:revision>1363</cp:revision>
  <dcterms:created xsi:type="dcterms:W3CDTF">2015-04-22T00:12:23Z</dcterms:created>
  <dcterms:modified xsi:type="dcterms:W3CDTF">2018-10-11T04:13:10Z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(3)sMk8pJD1emQhHOA5u+YCjSUEue65XUde+JvT6PJmnIt0ScstLeAPMIEOOcD62yztqH++DMlZ
RdPm6G3EDarw6Q/PWB8lYX/ew43rM/Zde+el2yaTaZWbV1S3EOpdK4PZOPuO26rWuTEFT3JA
738qmJPfcUo7XMWYanURlcHOi8HWocEVxFnTfc9LhlfHORA6fWpCaWT+wC+Dya6VgkL+PEZO
FphtwNT2jGWAP2/fDd</vt:lpwstr>
  </property>
  <property fmtid="{D5CDD505-2E9C-101B-9397-08002B2CF9AE}" pid="8" name="_2015_ms_pID_7253431">
    <vt:lpwstr>t/MHyivg6yrm6QD7PJm4hrMeGMIIfr65QpbI/Zh31gZxM4b8qlvYTY
Ho1KPczP3AeVkD+kCoGqcX4dPH8fgxdAr7s/LO/X4Obj3fVlYp48YM8nDRMzw20GIZ/c6L5W
EYayCzhv8hNHG2dnca9lP4jiVh9RoAZlgguP/ptytK+N9PFIsopA9Q57b2O+3rfMEUoGesco
VbFv8O41hbrazmhH4EYXZlRYewb+LylK4YGw</vt:lpwstr>
  </property>
  <property fmtid="{D5CDD505-2E9C-101B-9397-08002B2CF9AE}" pid="9" name="_2015_ms_pID_7253432">
    <vt:lpwstr>Q9oaIkaCEPHEU/oHd4SDTpHLG1BF0YgosBXM
Ghm4WYpbhgAydPIfqtOLkTyBq2xT1BDSCBIqzdou5DOfYj5oaR8=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1458712156</vt:lpwstr>
  </property>
</Properties>
</file>