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On power control SUO case 1 operation for NE-DC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[Ericsson], [Nokia, Nokia Shanghai Bell], [Intel], [Samsung]…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764704"/>
            <a:ext cx="44815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3GPP TSG RAN WG1 Meeting 94bis</a:t>
            </a:r>
          </a:p>
          <a:p>
            <a:r>
              <a:rPr lang="en-US" altLang="zh-CN" sz="2000" dirty="0" smtClean="0"/>
              <a:t>Chengdu, China, Oct. 8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– Oct. 12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, 2018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95105" y="766445"/>
            <a:ext cx="14414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/>
              <a:t>R1-1</a:t>
            </a:r>
            <a:r>
              <a:rPr lang="en-US" sz="2000" dirty="0" smtClean="0"/>
              <a:t>811945</a:t>
            </a:r>
            <a:endParaRPr lang="en-US" altLang="zh-CN" sz="2000" dirty="0" smtClean="0"/>
          </a:p>
          <a:p>
            <a:pPr algn="r"/>
            <a:r>
              <a:rPr lang="en-US" altLang="zh-CN" sz="2000" dirty="0" smtClean="0"/>
              <a:t>AI 7.1.4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634082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Proposals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747464"/>
            <a:ext cx="8964488" cy="61105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b="1" u="sng" dirty="0" smtClean="0"/>
              <a:t>Proposal:</a:t>
            </a:r>
          </a:p>
          <a:p>
            <a:r>
              <a:rPr lang="en-US" altLang="zh-CN" sz="2400" dirty="0" smtClean="0"/>
              <a:t>For NE-DC (Option 4 series), at least the following two power control operations that have been specified for EN-DC are applied, </a:t>
            </a:r>
          </a:p>
          <a:p>
            <a:pPr lvl="1"/>
            <a:r>
              <a:rPr lang="en-US" altLang="zh-CN" sz="2000" dirty="0" smtClean="0"/>
              <a:t>SUO Case 1,</a:t>
            </a:r>
          </a:p>
          <a:p>
            <a:pPr lvl="1"/>
            <a:r>
              <a:rPr lang="en-US" altLang="zh-CN" sz="2000" dirty="0" smtClean="0"/>
              <a:t>Semi-static power partitioning subject to P’_LTE + P’_NR &lt;= P’_EN-</a:t>
            </a:r>
            <a:r>
              <a:rPr lang="en-US" altLang="zh-CN" sz="2000" dirty="0" err="1" smtClean="0"/>
              <a:t>DC_Total</a:t>
            </a:r>
            <a:endParaRPr lang="en-US" altLang="zh-CN" sz="2000" dirty="0" smtClean="0"/>
          </a:p>
          <a:p>
            <a:r>
              <a:rPr lang="en-US" altLang="zh-CN" sz="2400" dirty="0" smtClean="0"/>
              <a:t>Send an LS to RAN4 about above</a:t>
            </a:r>
          </a:p>
          <a:p>
            <a:endParaRPr lang="zh-CN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107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On power control SUO case 1 operation for NE-DC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shenzukang</dc:creator>
  <cp:lastModifiedBy>Frank</cp:lastModifiedBy>
  <cp:revision>136</cp:revision>
  <dcterms:created xsi:type="dcterms:W3CDTF">2017-10-09T10:16:32Z</dcterms:created>
  <dcterms:modified xsi:type="dcterms:W3CDTF">2018-10-10T06:17:33Z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(3)7vdHgCANvJ5sfQ7dmeLFPPYEYF3ue33aM003dAxx9+zkuciq9OyO0Mac5qczfh8EugBInicT
NIx1MCUOAaYKwdYfK5efRRO1ntMIeS3BuhJVPX1ZErcdJgF+ID5b9CwRg+EyknX23RzPaYic
A7cA9gh+ij93Rh06/jWI74nIPbBE2NB3UgJ0HvbLY4jiNwjoRyKHXr3o1l8PjxrEch15X2y6
PfXQdxvIStmtXDmPfE</vt:lpwstr>
  </property>
  <property fmtid="{D5CDD505-2E9C-101B-9397-08002B2CF9AE}" pid="3" name="_2015_ms_pID_7253431">
    <vt:lpwstr>5+SdDp6aildNbdufW8roROWaBEhzMF1m/yFmp0BOAlagetz2pIpBm7
Z4Jtv6xE42LP8/H/N5EqD/cLQLslW6RCtv091XL7RNc/bbrMsauTdnFCTz+08VXior4SRtDp
Tpdd0tSEDhv+xW/IAmltgOL1guxpL2BmFOxckhhH+IgFCz7K1e5WlvxPjEfi078q+V/Daj4E
96Y+ygoCMddrCwqMbHDQe2+ttaaXgGdqNLj2</vt:lpwstr>
  </property>
  <property fmtid="{D5CDD505-2E9C-101B-9397-08002B2CF9AE}" pid="4" name="_2015_ms_pID_7253432">
    <vt:lpwstr>kw==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1539152221</vt:lpwstr>
  </property>
</Properties>
</file>