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11"/>
  </p:notesMasterIdLst>
  <p:sldIdLst>
    <p:sldId id="271" r:id="rId6"/>
    <p:sldId id="275" r:id="rId7"/>
    <p:sldId id="272" r:id="rId8"/>
    <p:sldId id="284" r:id="rId9"/>
    <p:sldId id="288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520" autoAdjust="0"/>
  </p:normalViewPr>
  <p:slideViewPr>
    <p:cSldViewPr>
      <p:cViewPr varScale="1">
        <p:scale>
          <a:sx n="111" d="100"/>
          <a:sy n="111" d="100"/>
        </p:scale>
        <p:origin x="141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9EB97-2D91-40DB-838E-9D1439E085F5}" type="datetimeFigureOut">
              <a:rPr lang="en-US" smtClean="0"/>
              <a:t>4/20/2018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26F9E-1F9B-46CD-A0CF-433BC95DB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435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6F9E-1F9B-46CD-A0CF-433BC95DB33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648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NR</a:t>
            </a:r>
            <a:br>
              <a:rPr lang="en-US" dirty="0" smtClean="0"/>
            </a:br>
            <a:r>
              <a:rPr lang="en-US" dirty="0" smtClean="0"/>
              <a:t>Peak Data Rate Formula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Intel, </a:t>
            </a:r>
            <a:r>
              <a:rPr lang="en-US" dirty="0" smtClean="0">
                <a:solidFill>
                  <a:schemeClr val="tx1"/>
                </a:solidFill>
              </a:rPr>
              <a:t>Samsung, </a:t>
            </a:r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Huawei, HiSilicon, Apple, Vivo</a:t>
            </a:r>
            <a:r>
              <a:rPr lang="en-US" smtClean="0">
                <a:solidFill>
                  <a:schemeClr val="tx1"/>
                </a:solidFill>
              </a:rPr>
              <a:t>, OPPO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88913"/>
            <a:ext cx="1596912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R1-1805641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Sanya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China, April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 ~ 20, 2018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7.1.3.3.1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Approximate Data Rate:</a:t>
            </a:r>
          </a:p>
          <a:p>
            <a:endParaRPr lang="en-US" sz="2000" dirty="0"/>
          </a:p>
          <a:p>
            <a:endParaRPr lang="en-US" sz="20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3743904"/>
              </p:ext>
            </p:extLst>
          </p:nvPr>
        </p:nvGraphicFramePr>
        <p:xfrm>
          <a:off x="1219200" y="2002883"/>
          <a:ext cx="4876800" cy="507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1" r:id="rId3" imgW="4203700" imgH="444500" progId="Equation.3">
                  <p:embed/>
                </p:oleObj>
              </mc:Choice>
              <mc:Fallback>
                <p:oleObj r:id="rId3" imgW="4203700" imgH="4445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002883"/>
                        <a:ext cx="4876800" cy="5075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" name="Picture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8800" y="2743200"/>
            <a:ext cx="4572000" cy="369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802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RAN2 LS R1-1801324 ask for the following:</a:t>
            </a:r>
          </a:p>
          <a:p>
            <a:pPr lvl="1"/>
            <a:r>
              <a:rPr lang="en-US" dirty="0"/>
              <a:t>RAN2 would like to understand the background and the potential scenarios where the UE reports the down scaled value (0.75) per band and per band combination</a:t>
            </a:r>
          </a:p>
        </p:txBody>
      </p:sp>
    </p:spTree>
    <p:extLst>
      <p:ext uri="{BB962C8B-B14F-4D97-AF65-F5344CB8AC3E}">
        <p14:creationId xmlns:p14="http://schemas.microsoft.com/office/powerpoint/2010/main" val="3916518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Proposed Use Case for Scaling Factor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Scaling factor is </a:t>
            </a:r>
            <a:r>
              <a:rPr lang="en-US" sz="2400" dirty="0" smtClean="0"/>
              <a:t>used to </a:t>
            </a:r>
            <a:r>
              <a:rPr lang="en-US" sz="2400" dirty="0"/>
              <a:t>reflect the association of capability mismatch between the baseband capability and RF capability for both SA UE and NSA UE. </a:t>
            </a:r>
            <a:endParaRPr lang="en-US" sz="2400" dirty="0" smtClean="0"/>
          </a:p>
          <a:p>
            <a:r>
              <a:rPr lang="en-US" sz="2400" dirty="0" smtClean="0"/>
              <a:t>Scaling </a:t>
            </a:r>
            <a:r>
              <a:rPr lang="en-US" sz="2400" dirty="0"/>
              <a:t>factor is used to scale down maximum throughput of </a:t>
            </a:r>
            <a:r>
              <a:rPr lang="en-US" sz="2400" dirty="0" smtClean="0"/>
              <a:t>NSA UEs </a:t>
            </a:r>
            <a:r>
              <a:rPr lang="en-US" sz="2400" dirty="0"/>
              <a:t>operating in EN-DC scenario that share hardware resources between LTE and NR.</a:t>
            </a:r>
          </a:p>
          <a:p>
            <a:endParaRPr lang="en-US" sz="2400" dirty="0"/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70136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Proposal for NR peak data rate formula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Proposal</a:t>
            </a:r>
          </a:p>
          <a:p>
            <a:pPr lvl="1"/>
            <a:r>
              <a:rPr lang="en-US" sz="2000" dirty="0" smtClean="0"/>
              <a:t>Scaling factor, </a:t>
            </a:r>
            <a:r>
              <a:rPr lang="en-US" sz="2000" i="1" dirty="0"/>
              <a:t>f</a:t>
            </a:r>
            <a:r>
              <a:rPr lang="en-US" sz="2000" baseline="30000" dirty="0"/>
              <a:t>(j)</a:t>
            </a:r>
            <a:r>
              <a:rPr lang="en-US" sz="2000" dirty="0"/>
              <a:t> </a:t>
            </a:r>
            <a:r>
              <a:rPr lang="en-US" sz="2000" dirty="0" smtClean="0"/>
              <a:t>, are {1, 0.8, 0.75, 0.4}</a:t>
            </a:r>
          </a:p>
          <a:p>
            <a:pPr lvl="1"/>
            <a:r>
              <a:rPr lang="en-US" sz="2000" dirty="0" smtClean="0"/>
              <a:t>NR supports separate scaling factor indication for DL and UL</a:t>
            </a:r>
          </a:p>
          <a:p>
            <a:pPr lvl="1"/>
            <a:r>
              <a:rPr lang="en-US" sz="2200" i="1" dirty="0" smtClean="0"/>
              <a:t>f</a:t>
            </a:r>
            <a:r>
              <a:rPr lang="en-US" sz="2200" baseline="30000" dirty="0" smtClean="0"/>
              <a:t>(j)</a:t>
            </a:r>
            <a:r>
              <a:rPr lang="en-US" sz="2200" dirty="0" smtClean="0"/>
              <a:t> is </a:t>
            </a:r>
            <a:r>
              <a:rPr lang="en-US" sz="2200" dirty="0" err="1" smtClean="0"/>
              <a:t>signalled</a:t>
            </a:r>
            <a:r>
              <a:rPr lang="en-US" sz="2200" dirty="0" smtClean="0"/>
              <a:t> per band </a:t>
            </a:r>
            <a:r>
              <a:rPr lang="en-US" sz="2200" dirty="0" smtClean="0"/>
              <a:t>per </a:t>
            </a:r>
            <a:r>
              <a:rPr lang="en-US" sz="2200" dirty="0" smtClean="0"/>
              <a:t>band combination as per UE capability </a:t>
            </a:r>
            <a:r>
              <a:rPr lang="en-US" sz="2200" dirty="0" err="1" smtClean="0"/>
              <a:t>signalling</a:t>
            </a:r>
            <a:r>
              <a:rPr lang="en-US" sz="2200" dirty="0" smtClean="0"/>
              <a:t>, where </a:t>
            </a:r>
            <a:r>
              <a:rPr lang="en-US" sz="2200" i="1" dirty="0" smtClean="0"/>
              <a:t>f</a:t>
            </a:r>
            <a:r>
              <a:rPr lang="en-US" sz="2200" baseline="30000" dirty="0" smtClean="0"/>
              <a:t>(j)</a:t>
            </a:r>
            <a:r>
              <a:rPr lang="en-US" sz="2200" dirty="0" smtClean="0"/>
              <a:t> applies to j-</a:t>
            </a:r>
            <a:r>
              <a:rPr lang="en-US" sz="2200" dirty="0" err="1" smtClean="0"/>
              <a:t>th</a:t>
            </a:r>
            <a:r>
              <a:rPr lang="en-US" sz="2200" dirty="0" smtClean="0"/>
              <a:t> carrier</a:t>
            </a:r>
          </a:p>
          <a:p>
            <a:pPr lvl="1"/>
            <a:r>
              <a:rPr lang="en-US" sz="2000" dirty="0" smtClean="0"/>
              <a:t>Send LS to RAN2 to provide update.</a:t>
            </a:r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9636295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AC91CEF-C222-4E2A-9597-38BE71A10CBB}">
  <ds:schemaRefs>
    <ds:schemaRef ds:uri="http://purl.org/dc/elements/1.1/"/>
    <ds:schemaRef ds:uri="http://schemas.microsoft.com/office/2006/metadata/properties"/>
    <ds:schemaRef ds:uri="c06861ca-3f08-4d07-bff7-bb15bac121f4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8414</TotalTime>
  <Words>209</Words>
  <Application>Microsoft Office PowerPoint</Application>
  <PresentationFormat>On-screen Show (4:3)</PresentationFormat>
  <Paragraphs>21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 Unicode MS</vt:lpstr>
      <vt:lpstr>Arial</vt:lpstr>
      <vt:lpstr>Calibri</vt:lpstr>
      <vt:lpstr>Office Theme</vt:lpstr>
      <vt:lpstr>Equation.3</vt:lpstr>
      <vt:lpstr>Way Forward on NR Peak Data Rate Formula</vt:lpstr>
      <vt:lpstr>Background (1/2)</vt:lpstr>
      <vt:lpstr>Background (2/2)</vt:lpstr>
      <vt:lpstr>Proposed Use Case for Scaling Factor</vt:lpstr>
      <vt:lpstr>Proposal for NR peak data rate formula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CTPClassification=CTP_PUBLIC:VisualMarkings=, CTPClassification=CTP_NT</cp:keywords>
  <cp:lastModifiedBy>Lee, Daewon</cp:lastModifiedBy>
  <cp:revision>605</cp:revision>
  <dcterms:created xsi:type="dcterms:W3CDTF">2006-08-16T00:00:00Z</dcterms:created>
  <dcterms:modified xsi:type="dcterms:W3CDTF">2018-04-20T03:23:20Z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b136225e-8d25-44ea-819d-d2e22c7b0e6d</vt:lpwstr>
  </property>
  <property fmtid="{D5CDD505-2E9C-101B-9397-08002B2CF9AE}" pid="6" name="CTP_TimeStamp">
    <vt:lpwstr>2018-04-20 03:23:19Z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CTP_NT</vt:lpwstr>
  </property>
</Properties>
</file>