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34" r:id="rId2"/>
    <p:sldId id="333" r:id="rId3"/>
    <p:sldId id="332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70" autoAdjust="0"/>
    <p:restoredTop sz="81349" autoAdjust="0"/>
  </p:normalViewPr>
  <p:slideViewPr>
    <p:cSldViewPr>
      <p:cViewPr varScale="1">
        <p:scale>
          <a:sx n="68" d="100"/>
          <a:sy n="68" d="100"/>
        </p:scale>
        <p:origin x="149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B34CD1-F1A7-49E7-915D-C4C32A7E99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35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8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4099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CD51C17-AB22-4225-B0DB-713C1A554554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8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C0F46-1809-4975-AF05-B50753C795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DEEED-D12D-451A-8AC9-ED9EBECB4F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E872F-DDAD-49FE-8C5D-C244E48147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B7B65-C803-41C7-B6E4-8475F34B0FD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7E601-BD1B-4492-8CF4-AAA0026D2A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31D03-4284-47D1-94F2-5E0BFA20BBC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1F601-6A7E-4F45-9532-162AFE5F16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09A19-AE8A-4864-A464-E4592C9AB18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D844A-EEBE-4621-BC78-B5DF1AA4707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52205-6CC7-467C-A1D2-547AA6CB839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2148-0427-4529-BE49-001EEA4B29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 noChangeArrowheads="1"/>
          </p:cNvSpPr>
          <p:nvPr>
            <p:ph type="ctrTitle"/>
          </p:nvPr>
        </p:nvSpPr>
        <p:spPr>
          <a:xfrm>
            <a:off x="381000" y="2438400"/>
            <a:ext cx="8763000" cy="1470025"/>
          </a:xfrm>
        </p:spPr>
        <p:txBody>
          <a:bodyPr/>
          <a:lstStyle/>
          <a:p>
            <a:pPr eaLnBrk="1" hangingPunct="1"/>
            <a:r>
              <a:rPr lang="en-GB" altLang="ko-KR" sz="3600" dirty="0"/>
              <a:t>WF on </a:t>
            </a:r>
            <a:r>
              <a:rPr lang="en-US" altLang="zh-CN" sz="3600" dirty="0"/>
              <a:t>SPS for </a:t>
            </a:r>
            <a:r>
              <a:rPr lang="en-US" altLang="zh-CN" sz="3600" dirty="0" err="1"/>
              <a:t>feNB</a:t>
            </a:r>
            <a:r>
              <a:rPr lang="en-US" altLang="zh-CN" sz="3600" dirty="0"/>
              <a:t>-IoT</a:t>
            </a:r>
            <a:endParaRPr lang="en-US" altLang="en-GB" sz="3600" dirty="0">
              <a:ea typeface="Malgun Gothic" panose="020B0503020000020004" pitchFamily="34" charset="-127"/>
            </a:endParaRPr>
          </a:p>
        </p:txBody>
      </p:sp>
      <p:sp>
        <p:nvSpPr>
          <p:cNvPr id="3074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NTT DOCOMO…</a:t>
            </a:r>
          </a:p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[Ericsson]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297"/>
            <a:ext cx="50292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Meeting #92</a:t>
            </a:r>
          </a:p>
          <a:p>
            <a:pPr eaLnBrk="0" hangingPunct="0">
              <a:buFontTx/>
              <a:buNone/>
              <a:defRPr/>
            </a:pPr>
            <a:r>
              <a:rPr lang="en-US" altLang="zh-CN" b="1" dirty="0">
                <a:latin typeface="+mn-lt"/>
              </a:rPr>
              <a:t>Athens, Greece, February 26th – March 2nd, 2018</a:t>
            </a:r>
          </a:p>
          <a:p>
            <a:pPr eaLnBrk="0" hangingPunct="0">
              <a:buFontTx/>
              <a:buNone/>
              <a:defRPr/>
            </a:pP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 6.2.6.1.4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91400" y="163790"/>
            <a:ext cx="1752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dirty="0"/>
              <a:t>R1-1803087</a:t>
            </a:r>
            <a:endParaRPr lang="en-US" altLang="ko-KR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588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>
                <a:latin typeface="Calibri" panose="020F0502020204030204" pitchFamily="34" charset="0"/>
                <a:ea typeface="Malgun Gothic" panose="020B0503020000020004" pitchFamily="34" charset="-127"/>
                <a:sym typeface="+mn-ea"/>
              </a:rPr>
              <a:t>Background </a:t>
            </a:r>
            <a:r>
              <a:rPr lang="en-US" altLang="en-US" sz="4000" dirty="0">
                <a:latin typeface="Calibri" panose="020F0502020204030204" pitchFamily="34" charset="0"/>
                <a:ea typeface="Malgun Gothic" panose="020B0503020000020004" pitchFamily="34" charset="-127"/>
              </a:rPr>
              <a:t> </a:t>
            </a:r>
          </a:p>
        </p:txBody>
      </p:sp>
      <p:sp>
        <p:nvSpPr>
          <p:cNvPr id="5122" name="내용 개체 틀 2"/>
          <p:cNvSpPr txBox="1"/>
          <p:nvPr/>
        </p:nvSpPr>
        <p:spPr>
          <a:xfrm>
            <a:off x="226695" y="1143000"/>
            <a:ext cx="8601075" cy="541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1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cs typeface="+mn-ea"/>
                <a:sym typeface="+mn-ea"/>
              </a:rPr>
              <a:t>Introduce UL SPS in </a:t>
            </a:r>
            <a:r>
              <a:rPr lang="en-US" altLang="zh-CN" sz="2400" dirty="0" err="1">
                <a:cs typeface="+mn-ea"/>
                <a:sym typeface="+mn-ea"/>
              </a:rPr>
              <a:t>feNB</a:t>
            </a:r>
            <a:r>
              <a:rPr lang="en-US" altLang="zh-CN" sz="2400" dirty="0">
                <a:cs typeface="+mn-ea"/>
                <a:sym typeface="+mn-ea"/>
              </a:rPr>
              <a:t>-IoT can reduce the signaling overhead and latency for RRC connected mode</a:t>
            </a:r>
          </a:p>
          <a:p>
            <a:pPr marL="800100" lvl="2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cs typeface="+mn-ea"/>
                <a:sym typeface="+mn-ea"/>
              </a:rPr>
              <a:t>In SPS, one grant (DCI) can be followed by a number of NPUSCH transmissions, the signaling overhead of NPDCCH would be reduced</a:t>
            </a:r>
          </a:p>
          <a:p>
            <a:pPr marL="800100" lvl="2" indent="-34290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cs typeface="+mn-ea"/>
                <a:sym typeface="+mn-ea"/>
              </a:rPr>
              <a:t>The repetition time of NPDCCH and scheduling delay between NPDCCH and NPUSCH would be skipped. Then the latency could be reduced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anose="020F0502020204030204" pitchFamily="34" charset="0"/>
              </a:rPr>
              <a:t>Proposal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304800" y="1219200"/>
            <a:ext cx="83058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UL SPS should be introduced in </a:t>
            </a:r>
            <a:r>
              <a:rPr lang="en-US" sz="2400" dirty="0" err="1"/>
              <a:t>feNB</a:t>
            </a:r>
            <a:r>
              <a:rPr lang="en-US" sz="2400" dirty="0"/>
              <a:t>-IoT </a:t>
            </a:r>
            <a:r>
              <a:rPr lang="nb-NO" altLang="zh-CN" sz="2400" dirty="0"/>
              <a:t>in RRC connected mode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Parameters </a:t>
            </a:r>
            <a:r>
              <a:rPr lang="en-US" altLang="zh-CN" sz="2400" dirty="0"/>
              <a:t>such as periodicity, SPS C-RNTI</a:t>
            </a:r>
            <a:r>
              <a:rPr lang="en-US" sz="2400" dirty="0"/>
              <a:t> could be configured via RRC signaling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SPS activation/deactivation is indicated by DCI scrambled by SPS C-RNTI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FFS on the detailed DCI design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8ECC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8ECC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142</Words>
  <Application>Microsoft Office PowerPoint</Application>
  <PresentationFormat>全屏显示(4:3)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Malgun Gothic</vt:lpstr>
      <vt:lpstr>Malgun Gothic</vt:lpstr>
      <vt:lpstr>宋体</vt:lpstr>
      <vt:lpstr>Arial</vt:lpstr>
      <vt:lpstr>Calibri</vt:lpstr>
      <vt:lpstr>Times New Roman</vt:lpstr>
      <vt:lpstr>Office Theme</vt:lpstr>
      <vt:lpstr>WF on SPS for feNB-IoT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LIU Jiahui</cp:lastModifiedBy>
  <cp:revision>1754</cp:revision>
  <dcterms:created xsi:type="dcterms:W3CDTF">2010-05-12T23:28:00Z</dcterms:created>
  <dcterms:modified xsi:type="dcterms:W3CDTF">2018-02-28T13:36:32Z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2052-10.8.0.6308</vt:lpwstr>
  </property>
  <property fmtid="{D5CDD505-2E9C-101B-9397-08002B2CF9AE}" pid="4" name="NSCPROP_SA">
    <vt:lpwstr>C:\Users\samsung\AppData\Local\Microsoft\Windows\Temporary Internet Files\Content.Outlook\M0X402C2\R1-17xxxxx WF on explicit HARQ-ACK feedback for multiple UEs.pptx</vt:lpwstr>
  </property>
  <property fmtid="{5C58129F-E5B8-477A-9B38-B3E54BFA04C8}" pid="2">
    <vt:lpwstr>A1FE6BE5614D44DC740DB04AE534AC306873A04519D8E4B3F4378548F042AE68</vt:lpwstr>
  </property>
</Properties>
</file>