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782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626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990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04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500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463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66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5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83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9622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10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4809F5FD-6025-442A-BCC9-CFAC964F37F8}" type="datetimeFigureOut">
              <a:rPr kumimoji="1" lang="ja-JP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2017/11/30</a:t>
            </a:fld>
            <a:endParaRPr kumimoji="1"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kumimoji="1"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1ED2EBD-84C6-4747-89C2-DB14F1D8736E}" type="slidenum">
              <a:rPr kumimoji="1" lang="ja-JP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kumimoji="1"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1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WF on multiplexing between CSI-RS and CORESET/SSB</a:t>
            </a:r>
            <a:endParaRPr kumimoji="1" lang="ja-JP" altLang="en-US" sz="3600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1343000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 smtClean="0">
                <a:solidFill>
                  <a:schemeClr val="tx1"/>
                </a:solidFill>
              </a:rPr>
              <a:t>Samsung, [Huawei/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800" dirty="0" smtClean="0">
                <a:solidFill>
                  <a:schemeClr val="tx1"/>
                </a:solidFill>
              </a:rPr>
              <a:t>]…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smtClean="0"/>
              <a:t>R1-1721653</a:t>
            </a:r>
            <a:endParaRPr lang="ja-JP" altLang="en-US" sz="2400" i="1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52274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91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Reno, USA, November 27</a:t>
            </a:r>
            <a:r>
              <a:rPr kumimoji="1" lang="en-US" altLang="ja-JP" sz="2000" baseline="30000" dirty="0" smtClean="0"/>
              <a:t>th</a:t>
            </a:r>
            <a:r>
              <a:rPr kumimoji="1" lang="en-US" altLang="ja-JP" sz="2000" dirty="0" smtClean="0"/>
              <a:t> – December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,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7.2.3.1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49780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GB" altLang="ko-KR" sz="1600" b="1" dirty="0"/>
              <a:t>Agreement:</a:t>
            </a:r>
            <a:endParaRPr lang="ko-KR" altLang="ko-KR" sz="1600" dirty="0"/>
          </a:p>
          <a:p>
            <a:pPr lvl="1"/>
            <a:r>
              <a:rPr lang="en-GB" altLang="ko-KR" sz="1400" dirty="0"/>
              <a:t>A CSI-RS resource can be configured on RBs outside CORESET in CORESET symbols from UE perspective.</a:t>
            </a:r>
            <a:endParaRPr lang="ko-KR" altLang="ko-KR" sz="1400" dirty="0"/>
          </a:p>
          <a:p>
            <a:pPr lvl="2"/>
            <a:r>
              <a:rPr lang="en-GB" altLang="ko-KR" sz="1400" dirty="0"/>
              <a:t>Above applies at least for the case where PDCCH and CSI-RS are spatially QCL-</a:t>
            </a:r>
            <a:r>
              <a:rPr lang="en-GB" altLang="ko-KR" sz="1400" dirty="0" err="1"/>
              <a:t>ed</a:t>
            </a:r>
            <a:r>
              <a:rPr lang="en-GB" altLang="ko-KR" sz="1400" dirty="0"/>
              <a:t>, and FFS for multi-panel UEs</a:t>
            </a:r>
            <a:endParaRPr lang="ko-KR" altLang="ko-KR" sz="1400" dirty="0"/>
          </a:p>
          <a:p>
            <a:pPr lvl="2"/>
            <a:r>
              <a:rPr lang="en-GB" altLang="ko-KR" sz="1400" dirty="0"/>
              <a:t>FFS: Use case when the above is applicable (ex: CSI reporting for wideband and partial band)</a:t>
            </a:r>
            <a:endParaRPr lang="ko-KR" altLang="ko-KR" sz="1400" dirty="0"/>
          </a:p>
          <a:p>
            <a:pPr lvl="2"/>
            <a:r>
              <a:rPr lang="en-GB" altLang="ko-KR" sz="1400" dirty="0"/>
              <a:t>Note: CSI-RS BW discussion should be taken into account</a:t>
            </a:r>
            <a:endParaRPr lang="ko-KR" altLang="ko-KR" sz="1400" dirty="0"/>
          </a:p>
          <a:p>
            <a:pPr lvl="2"/>
            <a:r>
              <a:rPr lang="en-GB" altLang="ko-KR" sz="1400" dirty="0"/>
              <a:t>Above at least applies for non-slot based cases</a:t>
            </a:r>
            <a:endParaRPr lang="ko-KR" altLang="ko-KR" sz="1400" dirty="0"/>
          </a:p>
          <a:p>
            <a:pPr lvl="1"/>
            <a:r>
              <a:rPr lang="en-GB" altLang="ko-KR" sz="1400" dirty="0"/>
              <a:t>Above feature is supported for slot-based transmissions as well</a:t>
            </a:r>
            <a:endParaRPr lang="ko-KR" altLang="ko-KR" sz="1400" dirty="0"/>
          </a:p>
          <a:p>
            <a:pPr marL="0" indent="0">
              <a:buNone/>
            </a:pPr>
            <a:endParaRPr lang="ko-KR" altLang="ko-KR" sz="1600" dirty="0"/>
          </a:p>
          <a:p>
            <a:r>
              <a:rPr lang="en-GB" altLang="ko-KR" sz="1600" b="1" dirty="0"/>
              <a:t>Agreement:</a:t>
            </a:r>
            <a:endParaRPr lang="ko-KR" altLang="ko-KR" sz="1600" dirty="0"/>
          </a:p>
          <a:p>
            <a:pPr lvl="1"/>
            <a:r>
              <a:rPr lang="en-GB" altLang="ko-KR" sz="1400" dirty="0"/>
              <a:t>A CSI-RS resource can be configured on RBs outside PBCH RBs in the symbols containing SS block from UE perspective.</a:t>
            </a:r>
            <a:endParaRPr lang="ko-KR" altLang="ko-KR" sz="1400" dirty="0"/>
          </a:p>
          <a:p>
            <a:pPr lvl="1"/>
            <a:r>
              <a:rPr lang="en-GB" altLang="ko-KR" sz="1400" dirty="0"/>
              <a:t>Above applies at least for the case where SS block and CSI-RS are spatially QCL-</a:t>
            </a:r>
            <a:r>
              <a:rPr lang="en-GB" altLang="ko-KR" sz="1400" dirty="0" err="1"/>
              <a:t>ed</a:t>
            </a:r>
            <a:r>
              <a:rPr lang="en-GB" altLang="ko-KR" sz="1400" dirty="0"/>
              <a:t>, FFS for multi-panel UEs. </a:t>
            </a:r>
            <a:endParaRPr lang="ko-KR" altLang="ko-KR" sz="1400" dirty="0"/>
          </a:p>
          <a:p>
            <a:pPr lvl="2"/>
            <a:r>
              <a:rPr lang="en-US" altLang="ko-KR" sz="1400" dirty="0"/>
              <a:t>FFS: If non-</a:t>
            </a:r>
            <a:r>
              <a:rPr lang="en-US" altLang="ko-KR" sz="1400" dirty="0" err="1"/>
              <a:t>QCLed</a:t>
            </a:r>
            <a:r>
              <a:rPr lang="en-US" altLang="ko-KR" sz="1400" dirty="0"/>
              <a:t>, study UE’s behavior</a:t>
            </a:r>
            <a:endParaRPr lang="ko-KR" altLang="ko-KR" sz="1400" dirty="0"/>
          </a:p>
          <a:p>
            <a:pPr lvl="1"/>
            <a:r>
              <a:rPr lang="en-GB" altLang="ko-KR" sz="1400" dirty="0"/>
              <a:t>Note: CSI-RS BW discussion should be taken into account. If beam management is agreed, the requirement on minimum BW for CSI acquisition and beam management may be different. </a:t>
            </a:r>
            <a:endParaRPr lang="ko-KR" altLang="ko-KR" sz="1400" dirty="0"/>
          </a:p>
          <a:p>
            <a:pPr lvl="1"/>
            <a:r>
              <a:rPr lang="en-GB" altLang="ko-KR" sz="1400" dirty="0"/>
              <a:t>Above applies at least for the case where the same subcarrier spacing is used for SS block and CSI-RS</a:t>
            </a:r>
            <a:endParaRPr lang="ko-KR" altLang="ko-KR" sz="1400" dirty="0"/>
          </a:p>
          <a:p>
            <a:pPr lvl="1"/>
            <a:r>
              <a:rPr lang="en-GB" altLang="ko-KR" sz="1400" dirty="0"/>
              <a:t>Down select following alternatives:</a:t>
            </a:r>
            <a:endParaRPr lang="ko-KR" altLang="ko-KR" sz="1400" dirty="0"/>
          </a:p>
          <a:p>
            <a:pPr lvl="2"/>
            <a:r>
              <a:rPr lang="en-US" altLang="ko-KR" sz="1400" dirty="0"/>
              <a:t>Alt.1 Above applies for the cases: CSI-RS used for beam management and CSI acquisition</a:t>
            </a:r>
            <a:endParaRPr lang="ko-KR" altLang="ko-KR" sz="1400" dirty="0"/>
          </a:p>
          <a:p>
            <a:pPr lvl="2"/>
            <a:r>
              <a:rPr lang="en-US" altLang="ko-KR" sz="1400" dirty="0"/>
              <a:t>Alt.2 Above applies for the cases: CSI-RS only used for CSI acquisition</a:t>
            </a:r>
            <a:endParaRPr lang="ko-KR" altLang="ko-KR" sz="1400" dirty="0"/>
          </a:p>
          <a:p>
            <a:pPr lvl="2"/>
            <a:r>
              <a:rPr lang="en-US" altLang="ko-KR" sz="1400" dirty="0"/>
              <a:t>Alt.3 Above applies for the cases: CSI-RS only used for beam management</a:t>
            </a:r>
            <a:endParaRPr lang="ko-KR" altLang="ko-KR" sz="1400" dirty="0"/>
          </a:p>
          <a:p>
            <a:pPr lvl="1"/>
            <a:endParaRPr lang="en-GB" altLang="ja-JP" sz="1600" dirty="0" smtClean="0"/>
          </a:p>
          <a:p>
            <a:pPr lvl="1"/>
            <a:endParaRPr lang="en-GB" altLang="ja-JP" sz="1600" dirty="0" smtClean="0"/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80540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The case of CSI-RS </a:t>
            </a:r>
            <a:r>
              <a:rPr lang="en-US" altLang="ko-KR" sz="2000" dirty="0"/>
              <a:t>and CORESET in the same OFDM </a:t>
            </a:r>
            <a:r>
              <a:rPr lang="en-US" altLang="ko-KR" sz="2000" dirty="0" smtClean="0"/>
              <a:t>symbol(s) </a:t>
            </a:r>
            <a:r>
              <a:rPr lang="en-GB" altLang="ko-KR" sz="2000" dirty="0" smtClean="0"/>
              <a:t>applies at least for CSI-RS for beam management</a:t>
            </a:r>
          </a:p>
          <a:p>
            <a:endParaRPr lang="en-GB" altLang="ko-KR" sz="2000" dirty="0" smtClean="0"/>
          </a:p>
          <a:p>
            <a:r>
              <a:rPr lang="en-US" altLang="zh-CN" sz="2000" dirty="0"/>
              <a:t>In the case of CSI-RS and CORESET/SSB in the same OFDM symbol(s), the CSI-RS and CORESET/SSB can be NOT spatially QCL-</a:t>
            </a:r>
            <a:r>
              <a:rPr lang="en-US" altLang="zh-CN" sz="2000" dirty="0" err="1"/>
              <a:t>ed</a:t>
            </a:r>
            <a:endParaRPr lang="ko-KR" altLang="ko-KR" sz="2000" dirty="0"/>
          </a:p>
          <a:p>
            <a:pPr lvl="1"/>
            <a:r>
              <a:rPr lang="en-GB" altLang="ko-KR" sz="1600" dirty="0"/>
              <a:t>Down-select among the following options for the corresponding UE behaviour: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1: No specification supports </a:t>
            </a:r>
            <a:r>
              <a:rPr lang="en-GB" altLang="ko-KR" sz="1600" dirty="0" smtClean="0"/>
              <a:t>(i.e. it </a:t>
            </a:r>
            <a:r>
              <a:rPr lang="en-GB" altLang="ko-KR" sz="1600" dirty="0"/>
              <a:t>is up to UE implementation how to measure non-</a:t>
            </a:r>
            <a:r>
              <a:rPr lang="en-GB" altLang="ko-KR" sz="1600" dirty="0" err="1"/>
              <a:t>QCLed</a:t>
            </a:r>
            <a:r>
              <a:rPr lang="en-GB" altLang="ko-KR" sz="1600" dirty="0"/>
              <a:t> CSI-RS and {SSB or CORESET} in the same OFDM symbol(s)).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2: UE may assume CSI-RS and {SSB or CORESET} are at least spatially </a:t>
            </a:r>
            <a:r>
              <a:rPr lang="en-GB" altLang="ko-KR" sz="1600" dirty="0" err="1"/>
              <a:t>QCLed</a:t>
            </a:r>
            <a:r>
              <a:rPr lang="en-GB" altLang="ko-KR" sz="1600" dirty="0"/>
              <a:t>, if CSI-RS and {SSB or CORESET} are configured in the same OFDM symbol(s).</a:t>
            </a:r>
            <a:endParaRPr lang="ko-KR" altLang="ko-KR" sz="1600" dirty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79493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376</Words>
  <Application>Microsoft Office PowerPoint</Application>
  <PresentationFormat>화면 슬라이드 쇼(4:3)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5" baseType="lpstr">
      <vt:lpstr>Office 테마</vt:lpstr>
      <vt:lpstr>Office ​​テーマ</vt:lpstr>
      <vt:lpstr>WF on multiplexing between CSI-RS and CORESET/SSB</vt:lpstr>
      <vt:lpstr>Background</vt:lpstr>
      <vt:lpstr>Proposals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multiplexing between CSI-RS and CORESET/SSB</dc:title>
  <dc:creator>Microsoft Corporation</dc:creator>
  <cp:lastModifiedBy>Windows 사용자</cp:lastModifiedBy>
  <cp:revision>7</cp:revision>
  <dcterms:created xsi:type="dcterms:W3CDTF">2006-10-05T04:04:58Z</dcterms:created>
  <dcterms:modified xsi:type="dcterms:W3CDTF">2017-12-01T03:25:25Z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1511897021</vt:lpwstr>
  </property>
</Properties>
</file>