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6"/>
  </p:notesMasterIdLst>
  <p:handoutMasterIdLst>
    <p:handoutMasterId r:id="rId7"/>
  </p:handoutMasterIdLst>
  <p:sldIdLst>
    <p:sldId id="374" r:id="rId4"/>
    <p:sldId id="40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93" autoAdjust="0"/>
  </p:normalViewPr>
  <p:slideViewPr>
    <p:cSldViewPr snapToGrid="0">
      <p:cViewPr>
        <p:scale>
          <a:sx n="75" d="100"/>
          <a:sy n="75" d="100"/>
        </p:scale>
        <p:origin x="-1452" y="-7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939941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420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4 port CSI-RS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#91 			          </a:t>
            </a:r>
            <a:r>
              <a:rPr lang="en-US" altLang="zh-CN" sz="2000" dirty="0" smtClean="0"/>
              <a:t>R1-1721595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</a:t>
            </a:r>
            <a:r>
              <a:rPr lang="en-US" altLang="zh-CN" sz="2000" dirty="0" smtClean="0"/>
              <a:t>3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3460979"/>
            <a:ext cx="686376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b="0" dirty="0" smtClean="0"/>
              <a:t>ZTE</a:t>
            </a:r>
            <a:r>
              <a:rPr lang="en-US" altLang="it-IT" sz="2400" b="0" dirty="0" smtClean="0"/>
              <a:t>, </a:t>
            </a:r>
            <a:r>
              <a:rPr lang="en-US" altLang="zh-CN" sz="2400" b="0" dirty="0" err="1" smtClean="0"/>
              <a:t>Sanechips</a:t>
            </a:r>
            <a:r>
              <a:rPr lang="en-US" altLang="zh-CN" sz="2400" b="0" dirty="0" smtClean="0"/>
              <a:t>, </a:t>
            </a:r>
            <a:r>
              <a:rPr lang="en-US" altLang="zh-CN" sz="2400" b="0" dirty="0" err="1" smtClean="0"/>
              <a:t>Ericsson,NEC,vivo,Intel</a:t>
            </a:r>
            <a:r>
              <a:rPr lang="en-US" altLang="zh-CN" sz="2400" b="0" dirty="0" smtClean="0"/>
              <a:t>, </a:t>
            </a:r>
            <a:r>
              <a:rPr lang="en-US" altLang="zh-CN" sz="2400" b="0" dirty="0" err="1" smtClean="0"/>
              <a:t>Spreadtrum</a:t>
            </a:r>
            <a:r>
              <a:rPr lang="en-US" altLang="zh-CN" sz="2400" b="0" dirty="0" smtClean="0"/>
              <a:t>,</a:t>
            </a:r>
            <a:r>
              <a:rPr lang="en-GB" altLang="zh-CN" sz="2400" b="0" dirty="0" err="1" smtClean="0"/>
              <a:t>Lenovo,Motorola,OPPO,ASTRI</a:t>
            </a:r>
            <a:r>
              <a:rPr lang="en-GB" altLang="zh-CN" sz="2400" b="0" dirty="0" smtClean="0"/>
              <a:t>,</a:t>
            </a:r>
          </a:p>
          <a:p>
            <a:pPr algn="ctr"/>
            <a:r>
              <a:rPr lang="en-GB" altLang="zh-CN" sz="2400" b="0" dirty="0" smtClean="0"/>
              <a:t>Samsung,</a:t>
            </a:r>
            <a:r>
              <a:rPr lang="en-US" altLang="zh-CN" sz="2400" b="0" dirty="0" smtClean="0"/>
              <a:t> </a:t>
            </a:r>
            <a:r>
              <a:rPr lang="en-US" altLang="zh-CN" sz="2400" b="0" dirty="0" err="1" smtClean="0"/>
              <a:t>Huawei</a:t>
            </a:r>
            <a:r>
              <a:rPr lang="en-US" altLang="zh-CN" sz="2400" b="0" dirty="0" smtClean="0"/>
              <a:t>, </a:t>
            </a:r>
            <a:r>
              <a:rPr lang="en-US" altLang="zh-CN" sz="2400" b="0" dirty="0" err="1" smtClean="0"/>
              <a:t>HiSilicon,Sony,LG</a:t>
            </a:r>
            <a:r>
              <a:rPr lang="en-US" altLang="zh-CN" sz="2400" b="0" dirty="0" smtClean="0"/>
              <a:t> </a:t>
            </a:r>
            <a:r>
              <a:rPr lang="en-US" altLang="zh-CN" sz="2400" b="0" dirty="0" err="1" smtClean="0"/>
              <a:t>Electronics,ITRI,ATT</a:t>
            </a:r>
            <a:r>
              <a:rPr lang="en-US" altLang="zh-CN" sz="2400" b="0" dirty="0" smtClean="0"/>
              <a:t>,</a:t>
            </a:r>
            <a:r>
              <a:rPr lang="en-GB" altLang="zh-CN" sz="2400" b="0" dirty="0" smtClean="0"/>
              <a:t> IITH, </a:t>
            </a:r>
            <a:r>
              <a:rPr lang="en-GB" altLang="zh-CN" sz="2400" b="0" dirty="0" err="1" smtClean="0"/>
              <a:t>CEWiT</a:t>
            </a:r>
            <a:r>
              <a:rPr lang="en-GB" altLang="zh-CN" sz="2400" b="0" dirty="0" smtClean="0"/>
              <a:t>, IITM, </a:t>
            </a:r>
            <a:r>
              <a:rPr lang="en-GB" altLang="zh-CN" sz="2400" b="0" dirty="0" err="1" smtClean="0"/>
              <a:t>Tejas</a:t>
            </a:r>
            <a:r>
              <a:rPr lang="en-GB" altLang="zh-CN" sz="2400" b="0" dirty="0" smtClean="0"/>
              <a:t> Networks, Reliance </a:t>
            </a:r>
            <a:r>
              <a:rPr lang="en-GB" altLang="zh-CN" sz="2400" b="0" dirty="0" err="1" smtClean="0"/>
              <a:t>Jio</a:t>
            </a:r>
            <a:r>
              <a:rPr lang="en-GB" altLang="zh-CN" sz="2400" b="0" dirty="0" smtClean="0"/>
              <a:t>, </a:t>
            </a:r>
            <a:r>
              <a:rPr lang="en-GB" altLang="zh-CN" sz="2400" b="0" dirty="0" err="1" smtClean="0"/>
              <a:t>Panasonic,</a:t>
            </a:r>
            <a:r>
              <a:rPr lang="en-GB" altLang="zh-CN" sz="2400" b="0" dirty="0" err="1" smtClean="0"/>
              <a:t>InterDigital,Mitsubishi,Sharp,CMCC</a:t>
            </a:r>
            <a:endParaRPr lang="en-US" altLang="zh-CN" sz="2400" b="0" dirty="0" smtClean="0"/>
          </a:p>
          <a:p>
            <a:pPr algn="ctr"/>
            <a:endParaRPr lang="en-US" altLang="it-IT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54100"/>
            <a:ext cx="8402638" cy="55353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Keep 4 port CSI-RS with component (2,2) in TS 38.211</a:t>
            </a:r>
          </a:p>
          <a:p>
            <a:pPr marL="742950" lvl="1" indent="-285750">
              <a:buFont typeface="Arial" charset="0"/>
              <a:buChar char="•"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638" y="1797050"/>
            <a:ext cx="7961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476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923</TotalTime>
  <Words>56</Words>
  <Application>Microsoft Office PowerPoint</Application>
  <PresentationFormat>全屏显示(4:3)</PresentationFormat>
  <Paragraphs>11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4 port CSI-RS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user</cp:lastModifiedBy>
  <cp:revision>2590</cp:revision>
  <dcterms:created xsi:type="dcterms:W3CDTF">2007-12-19T20:51:00Z</dcterms:created>
  <dcterms:modified xsi:type="dcterms:W3CDTF">2017-11-30T07:03:42Z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