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81" r:id="rId3"/>
    <p:sldId id="283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1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80808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9448" autoAdjust="0"/>
    <p:restoredTop sz="95294" autoAdjust="0"/>
  </p:normalViewPr>
  <p:slideViewPr>
    <p:cSldViewPr snapToGrid="0" snapToObjects="1">
      <p:cViewPr varScale="1">
        <p:scale>
          <a:sx n="70" d="100"/>
          <a:sy n="70" d="100"/>
        </p:scale>
        <p:origin x="96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4"/>
    </p:cViewPr>
  </p:sorterViewPr>
  <p:notesViewPr>
    <p:cSldViewPr snapToGrid="0" snapToObjects="1">
      <p:cViewPr varScale="1">
        <p:scale>
          <a:sx n="74" d="100"/>
          <a:sy n="74" d="100"/>
        </p:scale>
        <p:origin x="-3552" y="-9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181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6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701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02644" y="4021583"/>
            <a:ext cx="10693124" cy="1660125"/>
          </a:xfrm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en-US" sz="2800" dirty="0" smtClean="0"/>
              <a:t>MediaTek, Ericsson, Lenovo, Motorola Mobility, Samsung</a:t>
            </a:r>
            <a:r>
              <a:rPr lang="en-US" sz="2800" smtClean="0"/>
              <a:t>, Qualcomm, …</a:t>
            </a:r>
            <a:endParaRPr lang="en-US" sz="28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65314" y="2208095"/>
            <a:ext cx="9427987" cy="146554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4400" dirty="0"/>
              <a:t>WF </a:t>
            </a:r>
            <a:r>
              <a:rPr kumimoji="1" lang="en-US" altLang="ja-JP" sz="4400" dirty="0" smtClean="0"/>
              <a:t>on RE mapping for DFT-SOFDM with intra-slot FH</a:t>
            </a:r>
            <a:endParaRPr lang="en-US" sz="4400" dirty="0"/>
          </a:p>
        </p:txBody>
      </p:sp>
      <p:sp>
        <p:nvSpPr>
          <p:cNvPr id="5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GB" sz="2400" b="1" dirty="0"/>
              <a:t>3GPP TSG-RAN </a:t>
            </a:r>
            <a:r>
              <a:rPr lang="en-GB" sz="2400" b="1" dirty="0" smtClean="0"/>
              <a:t>WG1#90bis</a:t>
            </a:r>
            <a:r>
              <a:rPr lang="en-GB" sz="2400" b="1" dirty="0"/>
              <a:t>					</a:t>
            </a:r>
            <a:r>
              <a:rPr lang="en-GB" sz="2400" b="1" dirty="0" smtClean="0"/>
              <a:t>R1-</a:t>
            </a:r>
            <a:r>
              <a:rPr lang="en-US" sz="2400" dirty="0" smtClean="0"/>
              <a:t>1721481</a:t>
            </a:r>
            <a:endParaRPr lang="en-GB" sz="2400" b="1" dirty="0"/>
          </a:p>
          <a:p>
            <a:pPr>
              <a:spcBef>
                <a:spcPts val="0"/>
              </a:spcBef>
            </a:pPr>
            <a:r>
              <a:rPr lang="en-US" sz="2400" b="1" dirty="0" smtClean="0"/>
              <a:t>Reno, USA, November 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December 1</a:t>
            </a:r>
            <a:r>
              <a:rPr lang="en-US" sz="2400" b="1" baseline="30000" dirty="0" smtClean="0"/>
              <a:t>st</a:t>
            </a:r>
            <a:r>
              <a:rPr lang="en-US" sz="2400" b="1" dirty="0" smtClean="0"/>
              <a:t> 2017</a:t>
            </a:r>
            <a:endParaRPr lang="en-US" altLang="ja-JP" sz="2400" dirty="0"/>
          </a:p>
          <a:p>
            <a:pPr>
              <a:spcBef>
                <a:spcPts val="0"/>
              </a:spcBef>
            </a:pPr>
            <a:r>
              <a:rPr kumimoji="1" lang="en-US" altLang="ja-JP" sz="2400" dirty="0"/>
              <a:t>Agenda: </a:t>
            </a:r>
            <a:r>
              <a:rPr kumimoji="1" lang="en-US" altLang="ja-JP" sz="2400" dirty="0" smtClean="0"/>
              <a:t>7.2.1.1</a:t>
            </a:r>
            <a:endParaRPr kumimoji="1"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976544"/>
            <a:ext cx="11230252" cy="5370981"/>
          </a:xfrm>
        </p:spPr>
        <p:txBody>
          <a:bodyPr/>
          <a:lstStyle/>
          <a:p>
            <a:pPr marL="34290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GB" sz="2800" dirty="0" smtClean="0">
                <a:solidFill>
                  <a:srgbClr val="08080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 following working assumption was reached in RAN1 #90bis:</a:t>
            </a:r>
          </a:p>
          <a:p>
            <a:pPr lvl="1" hangingPunct="0"/>
            <a:r>
              <a:rPr lang="en-GB" dirty="0"/>
              <a:t>Working Assumption</a:t>
            </a:r>
            <a:endParaRPr lang="en-US" dirty="0"/>
          </a:p>
          <a:p>
            <a:pPr lvl="2"/>
            <a:r>
              <a:rPr lang="en-US" dirty="0"/>
              <a:t>For DFT-SOFDM for single </a:t>
            </a:r>
            <a:r>
              <a:rPr lang="en-US" dirty="0" err="1"/>
              <a:t>codeblock</a:t>
            </a:r>
            <a:r>
              <a:rPr lang="en-US" dirty="0"/>
              <a:t> with intra-slot frequency hopping, only Option 1 is supported:</a:t>
            </a:r>
          </a:p>
          <a:p>
            <a:pPr lvl="2"/>
            <a:r>
              <a:rPr lang="en-US" dirty="0"/>
              <a:t>The RE mapping is performed with the following order:</a:t>
            </a:r>
          </a:p>
          <a:p>
            <a:pPr lvl="3"/>
            <a:r>
              <a:rPr lang="en-US" dirty="0"/>
              <a:t>Frequency-first mapping followed by time and sub-slot: the modulated symbols are first mapped across sub-carriers, then across DFT-SOFDM symbols within a sub-slot, then across sub-slots (occupying different sets of PRBs)</a:t>
            </a:r>
          </a:p>
          <a:p>
            <a:pPr lvl="2"/>
            <a:r>
              <a:rPr lang="en-US" dirty="0"/>
              <a:t>FFS: DFT-SOFDM for multiple </a:t>
            </a:r>
            <a:r>
              <a:rPr lang="en-US" dirty="0" err="1"/>
              <a:t>codeblock</a:t>
            </a:r>
            <a:r>
              <a:rPr lang="en-US" dirty="0"/>
              <a:t> with intra-slot frequency hopping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5"/>
            <a:ext cx="3204103" cy="65657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Background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9148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599038"/>
          </a:xfrm>
        </p:spPr>
        <p:txBody>
          <a:bodyPr>
            <a:normAutofit/>
          </a:bodyPr>
          <a:lstStyle/>
          <a:p>
            <a:r>
              <a:rPr lang="en-US" sz="3200" b="1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71453"/>
            <a:ext cx="11379200" cy="5481119"/>
          </a:xfrm>
        </p:spPr>
        <p:txBody>
          <a:bodyPr>
            <a:normAutofit/>
          </a:bodyPr>
          <a:lstStyle/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r>
              <a:rPr lang="en-US" altLang="ko-KR" sz="2800" dirty="0" smtClean="0">
                <a:solidFill>
                  <a:schemeClr val="tx2"/>
                </a:solidFill>
              </a:rPr>
              <a:t>Confirm the working assumption and </a:t>
            </a:r>
            <a:r>
              <a:rPr lang="en-US" sz="2800" dirty="0"/>
              <a:t>DFT-SOFDM for multiple </a:t>
            </a:r>
            <a:r>
              <a:rPr lang="en-US" sz="2800" dirty="0" smtClean="0"/>
              <a:t>code blocks </a:t>
            </a:r>
            <a:r>
              <a:rPr lang="en-US" sz="2800" dirty="0"/>
              <a:t>with intra-slot frequency hopping </a:t>
            </a:r>
            <a:r>
              <a:rPr lang="en-US" sz="2800" dirty="0" smtClean="0"/>
              <a:t>follows the same design, i.e.</a:t>
            </a:r>
            <a:endParaRPr lang="en-US" altLang="ko-KR" sz="2800" dirty="0" smtClean="0">
              <a:solidFill>
                <a:schemeClr val="tx2"/>
              </a:solidFill>
            </a:endParaRPr>
          </a:p>
          <a:p>
            <a:pPr lvl="1"/>
            <a:r>
              <a:rPr lang="en-US" dirty="0"/>
              <a:t>The RE mapping is performed with the following order:</a:t>
            </a:r>
          </a:p>
          <a:p>
            <a:pPr lvl="2"/>
            <a:r>
              <a:rPr lang="en-US" dirty="0"/>
              <a:t>Frequency-first mapping followed by time and sub-slot: the modulated symbols are first mapped across sub-carriers, then across DFT-SOFDM symbols within a sub-slot, then across sub-slots (occupying different sets of PRBs)</a:t>
            </a:r>
          </a:p>
          <a:p>
            <a:pPr marL="0" lvl="1" indent="0">
              <a:buClr>
                <a:srgbClr val="00A9D4"/>
              </a:buClr>
              <a:buNone/>
            </a:pPr>
            <a:r>
              <a:rPr lang="en-US" altLang="ko-KR" sz="2800" dirty="0" smtClean="0">
                <a:solidFill>
                  <a:schemeClr val="tx2"/>
                </a:solidFill>
              </a:rPr>
              <a:t> </a:t>
            </a:r>
            <a:endParaRPr lang="en-US" sz="2400" dirty="0">
              <a:solidFill>
                <a:schemeClr val="tx2"/>
              </a:solidFill>
            </a:endParaRP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endParaRPr lang="en-US" altLang="ko-KR" sz="28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2982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23541</TotalTime>
  <Words>193</Words>
  <Application>Microsoft Office PowerPoint</Application>
  <PresentationFormat>Widescreen</PresentationFormat>
  <Paragraphs>25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Ericsson Capital TT</vt:lpstr>
      <vt:lpstr>Times New Roman</vt:lpstr>
      <vt:lpstr>PresentationTemplate2011</vt:lpstr>
      <vt:lpstr>WF on RE mapping for DFT-SOFDM with intra-slot FH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Weidong Yang</cp:lastModifiedBy>
  <cp:revision>671</cp:revision>
  <dcterms:created xsi:type="dcterms:W3CDTF">2017-03-31T09:46:41Z</dcterms:created>
  <dcterms:modified xsi:type="dcterms:W3CDTF">2017-11-28T19:43:48Z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(2)2ruF4C1fQr/BIUu8Yn3DNvGB8KKkUxvTV1IsOeT5gC2/KGT3FDc5V56Dh0MYZSaI5AWi/6Tl
InQSmxvXQORN3F4c10FDKmVHCPqFxsbo9N9ZzSiFRwM+dpYFZ30GoJB2PyE8DHJ1NvpBmlOI
PB+qZK1VxR9OAyQKWMmQODNQsruTzZd3v9GhmNS58M51WFduU/T+rVIdhvmUllTkNEhjX2Pp
Xb3cRsN6h/8OFIET20</vt:lpwstr>
  </property>
  <property fmtid="{D5CDD505-2E9C-101B-9397-08002B2CF9AE}" pid="49" name="_2015_ms_pID_7253431">
    <vt:lpwstr>7o2xOEuJZwPD53mFxZkrJr2F1O9+R0LAZ5Ol8EadAq4B1qaAcHz6NA
k+aF87hoCWfrGryyrU7thzsKBOkfQ/HpUGkd84jL12cjLa58NeHwu5RBnThdcLnlWqKVK0in
VfMNNq4cQAPQpbJNhbnPlbW/nVXwdDYrs+/AHaN8U4xT288cCA2HVAYCKk0qD0qqpPcqf8nJ
R2m5uOOK6W00NLls</vt:lpwstr>
  </property>
  <property fmtid="{D5CDD505-2E9C-101B-9397-08002B2CF9AE}" pid="50" name="_readonly">
    <vt:lpwstr/>
  </property>
  <property fmtid="{D5CDD505-2E9C-101B-9397-08002B2CF9AE}" pid="51" name="_change">
    <vt:lpwstr/>
  </property>
  <property fmtid="{D5CDD505-2E9C-101B-9397-08002B2CF9AE}" pid="52" name="_full-control">
    <vt:lpwstr/>
  </property>
  <property fmtid="{D5CDD505-2E9C-101B-9397-08002B2CF9AE}" pid="53" name="sflag">
    <vt:lpwstr>1492541148</vt:lpwstr>
  </property>
  <property fmtid="{D5CDD505-2E9C-101B-9397-08002B2CF9AE}" pid="54" name="_NewReviewCycle">
    <vt:lpwstr/>
  </property>
</Properties>
</file>