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50" autoAdjust="0"/>
    <p:restoredTop sz="94660"/>
  </p:normalViewPr>
  <p:slideViewPr>
    <p:cSldViewPr>
      <p:cViewPr varScale="1">
        <p:scale>
          <a:sx n="67" d="100"/>
          <a:sy n="67" d="100"/>
        </p:scale>
        <p:origin x="17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A06E4B-F56A-49F4-9D71-4CCE033FD84F}" type="datetimeFigureOut">
              <a:rPr lang="zh-CN" altLang="en-US" smtClean="0"/>
              <a:t>2017/12/1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1F01C4-00E4-4FE0-8D35-B3DC54D98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205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F01C4-00E4-4FE0-8D35-B3DC54D984E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564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F01C4-00E4-4FE0-8D35-B3DC54D984E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957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F01C4-00E4-4FE0-8D35-B3DC54D984E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549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Wake up Signal Details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CMCC, Huawei, HiSilicon, [LG], [Intel], [Ericsson], [Qualcomm], [vivo] …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868144" y="69269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R1-1721348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da-DK" altLang="zh-CN" dirty="0">
                <a:latin typeface="Calibri" pitchFamily="34" charset="0"/>
                <a:cs typeface="Times New Roman" pitchFamily="18" charset="0"/>
              </a:rPr>
              <a:t>Reno, USA, November 27 - December </a:t>
            </a:r>
            <a:r>
              <a:rPr lang="da-DK" altLang="zh-CN" dirty="0" smtClean="0">
                <a:latin typeface="Calibri" pitchFamily="34" charset="0"/>
                <a:cs typeface="Times New Roman" pitchFamily="18" charset="0"/>
              </a:rPr>
              <a:t>1,</a:t>
            </a:r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</a:t>
            </a:r>
            <a:r>
              <a:rPr lang="en-US" altLang="ko-KR">
                <a:latin typeface="Calibri" pitchFamily="34" charset="0"/>
                <a:cs typeface="Times New Roman" pitchFamily="18" charset="0"/>
              </a:rPr>
              <a:t>item </a:t>
            </a:r>
            <a:r>
              <a:rPr lang="en-US" altLang="ko-KR" smtClean="0">
                <a:latin typeface="Calibri" pitchFamily="34" charset="0"/>
                <a:cs typeface="Times New Roman" pitchFamily="18" charset="0"/>
              </a:rPr>
              <a:t>6.2.6.1.1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altLang="zh-CN" dirty="0" smtClean="0"/>
              <a:t>Agreement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The [maximum] duration of WUS is configured per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carrier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</a:t>
            </a:r>
            <a:r>
              <a:rPr lang="en-GB" altLang="zh-CN" dirty="0" smtClean="0"/>
              <a:t>WUS actual transmission duration can be shorter than the configured maximum duration of WUS.</a:t>
            </a:r>
            <a:endParaRPr lang="zh-CN" altLang="zh-CN" dirty="0" smtClean="0"/>
          </a:p>
          <a:p>
            <a:pPr lvl="3"/>
            <a:r>
              <a:rPr lang="en-GB" altLang="zh-CN" dirty="0" smtClean="0"/>
              <a:t>Alt 1: The actual WUS duration is transmitted aligning to the start of the configured maximum duration of WUS.</a:t>
            </a:r>
            <a:endParaRPr lang="zh-CN" altLang="zh-CN" dirty="0" smtClean="0"/>
          </a:p>
          <a:p>
            <a:pPr lvl="3"/>
            <a:r>
              <a:rPr lang="en-GB" altLang="zh-CN" dirty="0" smtClean="0"/>
              <a:t>Alt 2: The actual WUS duration is transmitted aligning to the end of the configured maximum duration of WUS.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There is a non-zero gap from the end of configured [maximum] WUS duration to the associated PO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exact value of non-zero-gap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FFS if it is fixed in spec or configurable explicitly, or known implicitly from other configured parameters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The [maximum] duration of WUS is configured in SIB per NB-IoT carrier as one value from a list. FFS if the list:</a:t>
            </a:r>
          </a:p>
          <a:p>
            <a:pPr lvl="1"/>
            <a:r>
              <a:rPr lang="en-US" altLang="zh-CN" dirty="0" smtClean="0"/>
              <a:t>depends on </a:t>
            </a:r>
            <a:r>
              <a:rPr lang="en-US" altLang="zh-CN" dirty="0" err="1" smtClean="0"/>
              <a:t>Rmax</a:t>
            </a:r>
            <a:r>
              <a:rPr lang="en-US" altLang="zh-CN" dirty="0"/>
              <a:t> </a:t>
            </a:r>
            <a:r>
              <a:rPr lang="en-US" altLang="zh-CN" dirty="0" smtClean="0"/>
              <a:t>and if so the number of lists specified</a:t>
            </a:r>
            <a:endParaRPr lang="en-US" altLang="zh-CN" dirty="0"/>
          </a:p>
          <a:p>
            <a:pPr lvl="1"/>
            <a:r>
              <a:rPr lang="en-US" altLang="zh-CN" dirty="0" smtClean="0"/>
              <a:t>is a single list for all </a:t>
            </a:r>
            <a:r>
              <a:rPr lang="en-US" altLang="zh-CN" dirty="0" err="1" smtClean="0"/>
              <a:t>Rmax</a:t>
            </a:r>
            <a:endParaRPr lang="en-US" altLang="zh-CN" dirty="0"/>
          </a:p>
          <a:p>
            <a:pPr marL="457200" lvl="1" indent="0">
              <a:buNone/>
            </a:pPr>
            <a:r>
              <a:rPr lang="en-US" altLang="zh-CN" dirty="0" smtClean="0"/>
              <a:t>Note: the </a:t>
            </a:r>
            <a:r>
              <a:rPr lang="en-US" altLang="zh-CN" dirty="0" err="1" smtClean="0"/>
              <a:t>Rmax</a:t>
            </a:r>
            <a:r>
              <a:rPr lang="en-US" altLang="zh-CN" dirty="0" smtClean="0"/>
              <a:t> refers to the one configured for paging</a:t>
            </a:r>
          </a:p>
          <a:p>
            <a:endParaRPr lang="en-GB" altLang="zh-CN" dirty="0" smtClean="0"/>
          </a:p>
          <a:p>
            <a:r>
              <a:rPr lang="en-GB" altLang="zh-CN" dirty="0" smtClean="0"/>
              <a:t>Two minimum durations of the non-zero gap from the end of the configured [maximum] WUS duration to the associated PO will be specified.</a:t>
            </a:r>
          </a:p>
          <a:p>
            <a:pPr lvl="1"/>
            <a:r>
              <a:rPr lang="en-GB" altLang="zh-CN" dirty="0" smtClean="0"/>
              <a:t>One of the two durations is configured </a:t>
            </a:r>
            <a:r>
              <a:rPr lang="en-GB" altLang="zh-CN" smtClean="0"/>
              <a:t>per NB-IoT cell</a:t>
            </a:r>
            <a:endParaRPr lang="en-GB" altLang="zh-CN" dirty="0" smtClean="0"/>
          </a:p>
          <a:p>
            <a:pPr lvl="1"/>
            <a:r>
              <a:rPr lang="en-GB" altLang="zh-CN" dirty="0" smtClean="0"/>
              <a:t>FFS the two durations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265</Words>
  <Application>Microsoft Office PowerPoint</Application>
  <PresentationFormat>On-screen Show (4:3)</PresentationFormat>
  <Paragraphs>27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主题</vt:lpstr>
      <vt:lpstr>WF on Wake up Signal Details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Wake up Signal Details</dc:title>
  <dc:creator>cmri</dc:creator>
  <cp:lastModifiedBy>Matthew Webb</cp:lastModifiedBy>
  <cp:revision>22</cp:revision>
  <dcterms:created xsi:type="dcterms:W3CDTF">2017-12-01T02:19:57Z</dcterms:created>
  <dcterms:modified xsi:type="dcterms:W3CDTF">2017-12-01T22:30:05Z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1512167373</vt:lpwstr>
  </property>
</Properties>
</file>