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303" r:id="rId3"/>
    <p:sldId id="305" r:id="rId4"/>
    <p:sldId id="304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87" d="100"/>
          <a:sy n="87" d="100"/>
        </p:scale>
        <p:origin x="-7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11/30/2017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two-port DMRS design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HiSilicon,…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80875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#91					</a:t>
            </a:r>
            <a:r>
              <a:rPr lang="en-US" altLang="ko-KR" sz="1800" b="1" smtClean="0"/>
              <a:t> R1-1721258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Reno, USA, November 27-December 1,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6.2.3.3.1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lvl="0"/>
            <a:r>
              <a:rPr lang="en-US" altLang="zh-CN" dirty="0" smtClean="0"/>
              <a:t>For two-port PSSCH DMRS design, down-select one among the following options</a:t>
            </a:r>
          </a:p>
          <a:p>
            <a:pPr lvl="1"/>
            <a:r>
              <a:rPr lang="en-US" altLang="zh-CN" dirty="0" smtClean="0"/>
              <a:t>Option 1-1: CDM-based with cyclic-shift based sequence on the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antenna port</a:t>
            </a:r>
          </a:p>
          <a:p>
            <a:pPr lvl="1"/>
            <a:r>
              <a:rPr lang="en-US" altLang="zh-CN" dirty="0" smtClean="0"/>
              <a:t>Option 1-2: CDM-based with SFBC-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based sequence on the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antenna port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Option 1-3: CDM-based with OCC-spreading sequence on the 2</a:t>
            </a:r>
            <a:r>
              <a:rPr lang="en-US" altLang="zh-CN" baseline="30000" dirty="0" smtClean="0">
                <a:solidFill>
                  <a:srgbClr val="FF0000"/>
                </a:solidFill>
              </a:rPr>
              <a:t>nd</a:t>
            </a:r>
            <a:r>
              <a:rPr lang="en-US" altLang="zh-CN" dirty="0" smtClean="0">
                <a:solidFill>
                  <a:srgbClr val="FF0000"/>
                </a:solidFill>
              </a:rPr>
              <a:t> antenna port</a:t>
            </a:r>
          </a:p>
          <a:p>
            <a:pPr lvl="1"/>
            <a:r>
              <a:rPr lang="en-US" altLang="zh-CN" dirty="0" smtClean="0"/>
              <a:t>Option 2: FDM-based</a:t>
            </a:r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lvl="0"/>
            <a:r>
              <a:rPr lang="en-US" altLang="zh-CN" dirty="0" smtClean="0"/>
              <a:t>For two-port PSSCH DMRS symbol mapping, </a:t>
            </a:r>
            <a:r>
              <a:rPr lang="en-US" altLang="zh-CN" dirty="0" err="1" smtClean="0"/>
              <a:t>downselect</a:t>
            </a:r>
            <a:r>
              <a:rPr lang="en-US" altLang="zh-CN" dirty="0" smtClean="0"/>
              <a:t> between </a:t>
            </a:r>
            <a:r>
              <a:rPr lang="en-US" altLang="zh-CN" dirty="0" err="1" smtClean="0"/>
              <a:t>between</a:t>
            </a:r>
            <a:r>
              <a:rPr lang="en-US" altLang="zh-CN" dirty="0" smtClean="0"/>
              <a:t> the two options:</a:t>
            </a:r>
          </a:p>
          <a:p>
            <a:pPr lvl="1"/>
            <a:r>
              <a:rPr lang="en-US" altLang="zh-CN" dirty="0" smtClean="0"/>
              <a:t>Option 1: Rel-14 DMRS sequence is always mapped on the same antenna port over the four DMRS symbols within a </a:t>
            </a:r>
            <a:r>
              <a:rPr lang="en-US" altLang="zh-CN" dirty="0" err="1" smtClean="0"/>
              <a:t>subframe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Option 2: the Rel-14 DMRS sequence is alternatively mapped to the two antenna ports over the four DMRS symbols within a </a:t>
            </a:r>
            <a:r>
              <a:rPr lang="en-US" altLang="zh-CN" dirty="0" err="1" smtClean="0"/>
              <a:t>subframe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Open issues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altLang="zh-CN" dirty="0" smtClean="0"/>
              <a:t>Issue #1: Do we need to specify Conditions when non-transparent </a:t>
            </a:r>
            <a:r>
              <a:rPr lang="en-US" altLang="zh-CN" dirty="0" err="1" smtClean="0"/>
              <a:t>TxD</a:t>
            </a:r>
            <a:r>
              <a:rPr lang="en-US" altLang="zh-CN" dirty="0" smtClean="0"/>
              <a:t> scheme is configured</a:t>
            </a:r>
          </a:p>
          <a:p>
            <a:r>
              <a:rPr lang="en-US" altLang="zh-CN" dirty="0" smtClean="0"/>
              <a:t>Issue #2: Do we need to indicate the use of non-transparent </a:t>
            </a:r>
            <a:r>
              <a:rPr lang="en-US" altLang="zh-CN" dirty="0" err="1" smtClean="0"/>
              <a:t>TxD</a:t>
            </a:r>
            <a:r>
              <a:rPr lang="en-US" altLang="zh-CN" dirty="0" smtClean="0"/>
              <a:t> scheme in the SCI</a:t>
            </a: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Microsoft Office PowerPoint</Application>
  <PresentationFormat>全屏显示(4:3)</PresentationFormat>
  <Paragraphs>20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two-port DMRS design</vt:lpstr>
      <vt:lpstr>Proposal</vt:lpstr>
      <vt:lpstr>Proposal</vt:lpstr>
      <vt:lpstr>Open issues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2017-11-30T16:16:26Z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(3)WdWEAnEAgPcOkON/JLNY4Ak+gIVy27r0BbKYxb2UKxA+UWjkH7AvWj2PuJxFvSPIBuWgnb/L
AHXDQsYmEy52/cPwCsW9Mx9sdZFttbk0KuGX3cOp8riQVba0U+SowPXHHaCn4UAoHnFgC47A
isysS1sEPNjvHacJCCG7YEo0Z8G25rbZ/N0eiuy1A9ygUqzrs6O3zR0FNXWdkThN3S/p6YRU
4c2BDkPOBQxddLgLgp</vt:lpwstr>
  </property>
  <property fmtid="{D5CDD505-2E9C-101B-9397-08002B2CF9AE}" pid="9" name="_2015_ms_pID_7253431">
    <vt:lpwstr>0LX0gdAYS11t0nx1eSva0D2Rg/wOoXo0lHGCtU5AnQxSlWviG9ymM1
xiDhNiTjyhb15gpH5C2mwuWZbyV0EBZOjKQVII2diKzhTIB9C8wrA8cricVXmZReod4STRwM
yF+c7n12tpOUkj9j5o7wOMAW+rtiaU8u12VsJw1qLlnL264F0CuIa71MQYxNt1hLJWIOuUOZ
S+Uv3JcQQwAfcUuyKuIMU7gnVdrvGfFmVHLx</vt:lpwstr>
  </property>
  <property fmtid="{D5CDD505-2E9C-101B-9397-08002B2CF9AE}" pid="10" name="_2015_ms_pID_7253432">
    <vt:lpwstr>UA==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1512058462</vt:lpwstr>
  </property>
</Properties>
</file>