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B7CF9-FE47-4F68-92A3-5C5FC2834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84CC9C-5286-4FB7-859E-7156D4A6DE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573D5-EB74-4C63-96D0-9D77AC22D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5EF6-52CC-4402-B4B6-07DBAD69EB78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9189-4B1F-4B1A-B4A1-B9021B2B1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4708D1-1F21-4163-B3FC-77FE32740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3F0A-DC53-440B-95E5-9C7BF27FAB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1417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39678-C1B9-4C9D-A65B-34CED7121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D0BE6E-9B61-474C-AF1C-259BD624FC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E4D00B-5099-4B1C-B879-96CC5BB91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5EF6-52CC-4402-B4B6-07DBAD69EB78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84891E-2191-4EF1-9586-8D6A9350A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309FB-3976-4809-9C58-EE18F5B50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3F0A-DC53-440B-95E5-9C7BF27FAB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17899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5CD508-B516-4C71-A0B3-4D3A776450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784FBE-13ED-453E-88B5-4E0F68469E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48F5B-D73B-46E4-85BE-09E0D62D3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5EF6-52CC-4402-B4B6-07DBAD69EB78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D7D3BE-32BA-4E2B-9777-D4B4A6722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2EAFE-CCAB-4F34-88E2-1E707C28D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3F0A-DC53-440B-95E5-9C7BF27FAB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01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670C0-C458-46C7-A918-DBC080D3C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A8088B-53EE-4B4D-8586-D5804BBDE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3AE493-09FB-4DEA-9262-27229AE62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5EF6-52CC-4402-B4B6-07DBAD69EB78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F1C7B-E939-421C-8D67-EE1F42A91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5ED880-AC39-422C-BDAD-D57047C62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3F0A-DC53-440B-95E5-9C7BF27FAB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0383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9A330-81B2-4A2C-B16A-D74333F00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D39C91-DF27-4108-907F-25A75246C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320D1-E6AC-44A5-919E-A1F4D6F6E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5EF6-52CC-4402-B4B6-07DBAD69EB78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F4E3E3-F6CC-4D76-B926-DC8A13114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80ED2C-19D2-4A3F-A607-FCBEAC1C1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3F0A-DC53-440B-95E5-9C7BF27FAB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8879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0494D-FB19-4B4E-AD21-92052408B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CA0A1D-779A-4876-86C2-63CBB7DA77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32F130-590A-438C-8F2A-58AB7DE3C6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BD26D5-6DC4-41CD-A179-9D2DB0110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5EF6-52CC-4402-B4B6-07DBAD69EB78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C25FFE-2BFD-457F-9C3C-40C7D0AEF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2BC2D2-8C79-485E-BD5D-ABBC84F03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3F0A-DC53-440B-95E5-9C7BF27FAB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9142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7385A-C0F6-4D6F-A6E9-F834E09BF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48D01E-24B8-47B3-A0F0-A48583AF4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CAB7A0-B664-4EF3-B4D0-EF592A23BE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6E012E-4C50-4358-AFB4-CEDCF629CB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DD4221-C965-4AD7-A2F7-32D54C2DA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FF64C3-235E-4D15-91A7-F647067D8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5EF6-52CC-4402-B4B6-07DBAD69EB78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B48A9F-3EE9-4F0C-8711-7A05A07B5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4ACFFC-8082-4D44-A148-09495F460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3F0A-DC53-440B-95E5-9C7BF27FAB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09471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81D08-F485-4093-88D8-B18A51A3E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F02A95-8037-46FE-9598-F6BAD1B15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5EF6-52CC-4402-B4B6-07DBAD69EB78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6096FA-6A00-42B6-B901-200A400CF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94F37-3CB8-438F-B3ED-D6413C9FC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3F0A-DC53-440B-95E5-9C7BF27FAB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32659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60682A-61D0-4724-8D94-B0FF5EDF1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5EF6-52CC-4402-B4B6-07DBAD69EB78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D7DE67-F999-406D-96E9-AD9AD79AF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E4E9D1-6592-4D9B-B192-26BCB1588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3F0A-DC53-440B-95E5-9C7BF27FAB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05453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2967A-59C5-43D1-9A0F-CF1F01176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C6EBD3-B74B-448E-B393-087C692D3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33A581-D857-4CA5-8E0B-D5712F4D0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102713-9F87-4FEE-BF21-BB19D2439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5EF6-52CC-4402-B4B6-07DBAD69EB78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B848FC-67E6-4046-ADB9-C4C47589D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42480F-1ADD-4192-85E8-28AF36101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3F0A-DC53-440B-95E5-9C7BF27FAB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07839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D7C9C-8490-490A-926A-AB87C31D3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63499C-7705-4E1C-B6F7-BC063212F7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BEB083-8AB8-41DB-AC02-2FCD5DD01B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1E511-0494-484E-BC9F-BB236C5C8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5EF6-52CC-4402-B4B6-07DBAD69EB78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BFCC5F-63A5-41A5-A83C-33D7B43AF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B7D6A4-EB43-49CB-85FD-6E0B8CF77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63F0A-DC53-440B-95E5-9C7BF27FAB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76223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0453B3-46A4-426C-831C-4EB4DC351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2811BF-F7E9-4E29-B354-ECD4B1A03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A3248-4C3F-4E1F-A64C-6BBC528C9B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65EF6-52CC-4402-B4B6-07DBAD69EB78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7B638-C027-4855-BF3A-1FD3EB0584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6E521-A35D-45A5-BC19-B54862331F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63F0A-DC53-440B-95E5-9C7BF27FAB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14089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91D99-BCD5-41F3-8C35-873382ADAF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single tone NPUSCH for NB-IoT TDD</a:t>
            </a: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6F97D3-ACB4-4355-A9AA-0167794811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 Nokia Shanghai Bell ,LG Electronics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8354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C3AC8-6C25-458A-B734-D6D983195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F3B3A-59E9-4C94-B307-C01621AAC3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GB" dirty="0"/>
              <a:t>RAN1-90bis Agreements</a:t>
            </a:r>
          </a:p>
          <a:p>
            <a:pPr lvl="1"/>
            <a:r>
              <a:rPr lang="en-GB" dirty="0"/>
              <a:t>NPUSCH transmissions with 15 kHz subcarrier spacing are supported in all supported UL/DL configurations for NB-IoT TDD.</a:t>
            </a:r>
            <a:endParaRPr lang="en-IN" dirty="0"/>
          </a:p>
          <a:p>
            <a:pPr lvl="1"/>
            <a:r>
              <a:rPr lang="en-GB" dirty="0"/>
              <a:t>3.75 kHz is also supported, in UL/DL configurations #1, [#3], #4, with the same definition of NB-slot and resource unit as FDD</a:t>
            </a:r>
            <a:endParaRPr lang="en-IN" dirty="0"/>
          </a:p>
          <a:p>
            <a:pPr lvl="1"/>
            <a:r>
              <a:rPr lang="en-GB" dirty="0">
                <a:highlight>
                  <a:srgbClr val="00FF00"/>
                </a:highlight>
              </a:rPr>
              <a:t>FFS if there any need for any other subcarrier spacing and/or slot structure for TDD</a:t>
            </a:r>
            <a:endParaRPr lang="en-IN" dirty="0">
              <a:highlight>
                <a:srgbClr val="00FF00"/>
              </a:highlight>
            </a:endParaRPr>
          </a:p>
          <a:p>
            <a:pPr lvl="2"/>
            <a:r>
              <a:rPr lang="en-GB" dirty="0">
                <a:highlight>
                  <a:srgbClr val="00FF00"/>
                </a:highlight>
              </a:rPr>
              <a:t>This needs to take into consideration the co-existence of NPRACH and NPUSCH.</a:t>
            </a:r>
            <a:endParaRPr lang="en-IN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US" dirty="0"/>
              <a:t>Support of 3.75 KHz NPUSCH for UL/DL configuration #2 which is one of the deployment configuration requires modification to slot structure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99273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FF9E3-6963-4764-A660-9AA18081D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819FA8-F124-49C3-BC90-4752E9B5F8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short slot format for 3.75 SCS with 1 </a:t>
            </a:r>
            <a:r>
              <a:rPr lang="en-US" dirty="0" err="1"/>
              <a:t>msec</a:t>
            </a:r>
            <a:r>
              <a:rPr lang="en-US" dirty="0"/>
              <a:t> duration is supported.</a:t>
            </a:r>
          </a:p>
          <a:p>
            <a:r>
              <a:rPr lang="en-US" dirty="0"/>
              <a:t>New NPUSCH Formats are defined using short slot</a:t>
            </a:r>
          </a:p>
          <a:p>
            <a:pPr lvl="1"/>
            <a:r>
              <a:rPr lang="en-US" dirty="0"/>
              <a:t>FFS :Number of Symbols ,Data Symbols, Reference Symbols in the short slot</a:t>
            </a:r>
          </a:p>
          <a:p>
            <a:pPr marL="457200" lvl="1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84907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408ED74D-9642-4BD8-B8B8-F7C3960B3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2CE1237-2EDC-475F-9E99-1CA6928AEF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990" y="1910227"/>
            <a:ext cx="8437945" cy="267236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EE14B4B-D36D-427C-9526-53B5C152D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674" y="86850"/>
            <a:ext cx="10515600" cy="1325563"/>
          </a:xfrm>
        </p:spPr>
        <p:txBody>
          <a:bodyPr/>
          <a:lstStyle/>
          <a:p>
            <a:r>
              <a:rPr lang="en-US" dirty="0"/>
              <a:t>Appendix 1 :Short Slot format Options</a:t>
            </a:r>
            <a:endParaRPr lang="en-IN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F1B547-FCD3-4F81-BFA7-3DB0621AB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94" y="5432838"/>
            <a:ext cx="4317069" cy="6952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429865-ED21-44F6-96AC-AFDF05F84178}"/>
              </a:ext>
            </a:extLst>
          </p:cNvPr>
          <p:cNvSpPr txBox="1"/>
          <p:nvPr/>
        </p:nvSpPr>
        <p:spPr>
          <a:xfrm>
            <a:off x="734990" y="1565539"/>
            <a:ext cx="4076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Short Slot (4 Symbols) with use of UPPTS</a:t>
            </a:r>
            <a:endParaRPr lang="en-IN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B21E70-5252-4425-95B4-CD49775EB13C}"/>
              </a:ext>
            </a:extLst>
          </p:cNvPr>
          <p:cNvSpPr txBox="1"/>
          <p:nvPr/>
        </p:nvSpPr>
        <p:spPr>
          <a:xfrm>
            <a:off x="656269" y="4802134"/>
            <a:ext cx="2287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Short Slot (3 Symbols)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646476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D8F80-ADF3-4E04-9EF2-1BFCE9680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2 :Modified NPUSCH Formats for 3.75 </a:t>
            </a:r>
            <a:r>
              <a:rPr lang="en-US" dirty="0" err="1"/>
              <a:t>Khz</a:t>
            </a:r>
            <a:r>
              <a:rPr lang="en-US" dirty="0"/>
              <a:t> SCS</a:t>
            </a:r>
            <a:endParaRPr lang="en-IN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27C56D8-1B71-4059-A3FD-CC76B2DEEE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273493"/>
              </p:ext>
            </p:extLst>
          </p:nvPr>
        </p:nvGraphicFramePr>
        <p:xfrm>
          <a:off x="2369288" y="2248278"/>
          <a:ext cx="5734050" cy="25714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316355">
                  <a:extLst>
                    <a:ext uri="{9D8B030D-6E8A-4147-A177-3AD203B41FA5}">
                      <a16:colId xmlns:a16="http://schemas.microsoft.com/office/drawing/2014/main" val="3064881421"/>
                    </a:ext>
                  </a:extLst>
                </a:gridCol>
                <a:gridCol w="889635">
                  <a:extLst>
                    <a:ext uri="{9D8B030D-6E8A-4147-A177-3AD203B41FA5}">
                      <a16:colId xmlns:a16="http://schemas.microsoft.com/office/drawing/2014/main" val="3687260765"/>
                    </a:ext>
                  </a:extLst>
                </a:gridCol>
                <a:gridCol w="889635">
                  <a:extLst>
                    <a:ext uri="{9D8B030D-6E8A-4147-A177-3AD203B41FA5}">
                      <a16:colId xmlns:a16="http://schemas.microsoft.com/office/drawing/2014/main" val="4008606154"/>
                    </a:ext>
                  </a:extLst>
                </a:gridCol>
                <a:gridCol w="889635">
                  <a:extLst>
                    <a:ext uri="{9D8B030D-6E8A-4147-A177-3AD203B41FA5}">
                      <a16:colId xmlns:a16="http://schemas.microsoft.com/office/drawing/2014/main" val="2675877849"/>
                    </a:ext>
                  </a:extLst>
                </a:gridCol>
                <a:gridCol w="874395">
                  <a:extLst>
                    <a:ext uri="{9D8B030D-6E8A-4147-A177-3AD203B41FA5}">
                      <a16:colId xmlns:a16="http://schemas.microsoft.com/office/drawing/2014/main" val="4107689678"/>
                    </a:ext>
                  </a:extLst>
                </a:gridCol>
                <a:gridCol w="874395">
                  <a:extLst>
                    <a:ext uri="{9D8B030D-6E8A-4147-A177-3AD203B41FA5}">
                      <a16:colId xmlns:a16="http://schemas.microsoft.com/office/drawing/2014/main" val="450965764"/>
                    </a:ext>
                  </a:extLst>
                </a:gridCol>
              </a:tblGrid>
              <a:tr h="1935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NPUSCH format</a:t>
                      </a:r>
                      <a:endParaRPr lang="en-I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-Subcarriers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Slots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short slots</a:t>
                      </a:r>
                      <a:endParaRPr lang="en-IN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Symbols/Slot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8884507"/>
                  </a:ext>
                </a:extLst>
              </a:tr>
              <a:tr h="574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3.75 kHz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3897925"/>
                  </a:ext>
                </a:extLst>
              </a:tr>
              <a:tr h="574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1A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3.75KHz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3/4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387983"/>
                  </a:ext>
                </a:extLst>
              </a:tr>
              <a:tr h="574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3.75KHz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211245"/>
                  </a:ext>
                </a:extLst>
              </a:tr>
              <a:tr h="5742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2A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3.75KHz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3/4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870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6995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229</Words>
  <Application>Microsoft Office PowerPoint</Application>
  <PresentationFormat>Widescreen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WF on single tone NPUSCH for NB-IoT TDD</vt:lpstr>
      <vt:lpstr>Background</vt:lpstr>
      <vt:lpstr>Proposal</vt:lpstr>
      <vt:lpstr>Appendix 1 :Short Slot format Options</vt:lpstr>
      <vt:lpstr>Appendix 2 :Modified NPUSCH Formats for 3.75 Khz SCS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single tone NPUSCH for NB-IoT TDD</dc:title>
  <dc:creator>Nokia</dc:creator>
  <cp:lastModifiedBy>Nokia</cp:lastModifiedBy>
  <cp:revision>9</cp:revision>
  <dcterms:created xsi:type="dcterms:W3CDTF">2017-11-29T18:33:05Z</dcterms:created>
  <dcterms:modified xsi:type="dcterms:W3CDTF">2017-11-30T02:46:49Z</dcterms:modified>
</cp:coreProperties>
</file>