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9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8189" autoAdjust="0"/>
  </p:normalViewPr>
  <p:slideViewPr>
    <p:cSldViewPr showGuides="1">
      <p:cViewPr varScale="1">
        <p:scale>
          <a:sx n="97" d="100"/>
          <a:sy n="97" d="100"/>
        </p:scale>
        <p:origin x="852" y="90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2017-11-29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reducing the maximum time between packet arrival and resource selected for transmission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…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91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21160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Reno, USA, November 27th – December 1st,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6.2.3.5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detailed objectives of WID on 3GPP V2X Phase 2 are as follows: </a:t>
            </a: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Specify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Carrier aggregation (up to 8 PC5 carriers);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64QAM;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Reduce the maximum time between packet arrival at Layer 1 and resource selected for transmission;</a:t>
            </a:r>
            <a:endParaRPr lang="ko-KR" altLang="ko-KR" sz="16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Radio resource pool sharing between UEs using mode 3 and UEs using mode 4;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5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PPPP of MAC PDU is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 criterion that allows the minimum value of T</a:t>
            </a:r>
            <a:r>
              <a:rPr lang="en-US" altLang="ko-KR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to be set to a value greater than or equal to T</a:t>
            </a:r>
            <a:r>
              <a:rPr lang="en-US" altLang="ko-KR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and less than 20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23809</TotalTime>
  <Words>178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reducing the maximum time between packet arrival and resource selected for transmission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JongYool Lee</cp:lastModifiedBy>
  <cp:revision>1931</cp:revision>
  <dcterms:created xsi:type="dcterms:W3CDTF">2011-09-26T04:10:00Z</dcterms:created>
  <dcterms:modified xsi:type="dcterms:W3CDTF">2017-11-28T19:26:00Z</dcterms:modified>
</cp:coreProperties>
</file>