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Sub-PRB Multiple RU Support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12671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Sierra Wireless, Samsung, Nokia, NSB, Intel, </a:t>
            </a:r>
            <a:r>
              <a:rPr lang="en-US" sz="3600"/>
              <a:t>Sony, ZTE 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  							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R1-1721132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Reno, USA, Nov27-Dec 1st 2017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 6.2.5.6 UL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06940-0A01-432D-8EF6-332B92D17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975C3-54E4-433B-A17A-22D7F39C5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Proposal intends to resolve the highlighted FFSs:</a:t>
            </a:r>
            <a:endParaRPr lang="en-CA" sz="4000" dirty="0"/>
          </a:p>
          <a:p>
            <a:pPr lvl="0"/>
            <a:r>
              <a:rPr lang="en-US" sz="2400" i="1" dirty="0"/>
              <a:t>Sub-PRB rate matching is performed across a resource unit (RU) spanning multiple subframes</a:t>
            </a:r>
            <a:r>
              <a:rPr lang="en-US" sz="4000" dirty="0"/>
              <a:t> </a:t>
            </a:r>
            <a:endParaRPr lang="en-CA" sz="4000" dirty="0"/>
          </a:p>
          <a:p>
            <a:pPr lvl="1"/>
            <a:r>
              <a:rPr lang="en-US" sz="2000" i="1" dirty="0"/>
              <a:t>The RU length depends on number of subcarriers in the Sub-PRB allocation</a:t>
            </a:r>
            <a:endParaRPr lang="en-CA" sz="3600" dirty="0"/>
          </a:p>
          <a:p>
            <a:pPr lvl="1"/>
            <a:r>
              <a:rPr lang="en-US" sz="2000" i="1" dirty="0"/>
              <a:t>FFS: RE mapping</a:t>
            </a:r>
            <a:endParaRPr lang="en-CA" sz="3600" dirty="0"/>
          </a:p>
          <a:p>
            <a:pPr lvl="1"/>
            <a:r>
              <a:rPr lang="en-US" sz="2000" i="1" dirty="0">
                <a:highlight>
                  <a:srgbClr val="FFFF00"/>
                </a:highlight>
              </a:rPr>
              <a:t>FFS: whether more than one RU is allocated per transport block</a:t>
            </a:r>
            <a:endParaRPr lang="en-CA" sz="3600" dirty="0">
              <a:highlight>
                <a:srgbClr val="FFFF00"/>
              </a:highlight>
            </a:endParaRPr>
          </a:p>
          <a:p>
            <a:pPr lvl="0"/>
            <a:r>
              <a:rPr lang="en-CA" sz="2400" i="1" dirty="0"/>
              <a:t>When the Sub-PRB feature is configured/enabled in connected mode in CE mode B,</a:t>
            </a:r>
            <a:endParaRPr lang="en-CA" sz="2400" dirty="0"/>
          </a:p>
          <a:p>
            <a:pPr lvl="1"/>
            <a:r>
              <a:rPr lang="en-US" sz="2000" i="1" dirty="0"/>
              <a:t>DCI format 6-0B shall support both sub-PRB allocation and allocation of at least 1 PRB.</a:t>
            </a:r>
            <a:endParaRPr lang="en-CA" sz="2000" dirty="0"/>
          </a:p>
          <a:p>
            <a:pPr lvl="1"/>
            <a:r>
              <a:rPr lang="en-US" sz="2000" i="1" dirty="0"/>
              <a:t>Sub-PRB allocation shall support a maximum TBS of at least </a:t>
            </a:r>
            <a:r>
              <a:rPr lang="en-US" sz="2000" i="1" dirty="0">
                <a:highlight>
                  <a:srgbClr val="FFFF00"/>
                </a:highlight>
              </a:rPr>
              <a:t>[504] </a:t>
            </a:r>
            <a:r>
              <a:rPr lang="en-US" sz="2000" i="1" dirty="0"/>
              <a:t>bits.</a:t>
            </a:r>
            <a:endParaRPr lang="en-CA" sz="20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94202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50009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When the Sub-PRB feature is configured/enabled in connected mode</a:t>
            </a:r>
            <a:endParaRPr lang="en-CA" dirty="0"/>
          </a:p>
          <a:p>
            <a:pPr lvl="1"/>
            <a:r>
              <a:rPr lang="en-US" dirty="0"/>
              <a:t>Mapping one TB to a maximum of [FFS:2 or 4] resource units shall be supported</a:t>
            </a:r>
            <a:endParaRPr lang="en-CA" dirty="0"/>
          </a:p>
          <a:p>
            <a:pPr lvl="1"/>
            <a:r>
              <a:rPr lang="en-US" dirty="0"/>
              <a:t>Sub-PRB allocation shall support a maximum TBS of 1032 bits.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4560</TotalTime>
  <Words>170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Sub-PRB Multiple RU Support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144</cp:revision>
  <dcterms:created xsi:type="dcterms:W3CDTF">2017-05-15T09:46:56Z</dcterms:created>
  <dcterms:modified xsi:type="dcterms:W3CDTF">2017-11-28T19:09:24Z</dcterms:modified>
</cp:coreProperties>
</file>