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144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C3707-1199-42D5-81BF-D1DF7BECDB6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67D1E-7FEA-4AB4-A74D-BDC358132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1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Way Forward on DL LBRM Code Rate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ZTE,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Sanechips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ITRI, </a:t>
            </a:r>
          </a:p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LG Electronics,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CATT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02818" y="23319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R1-1719061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0390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#90-Bis</a:t>
            </a: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9th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13th Oct. 2017 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7.3.3.5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Agreement for NR soft buffer: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 larger R</a:t>
            </a:r>
            <a:r>
              <a:rPr lang="en-US" baseline="-25000" dirty="0" smtClean="0"/>
              <a:t>LBRM</a:t>
            </a:r>
            <a:r>
              <a:rPr lang="en-US" dirty="0" smtClean="0"/>
              <a:t> can provide further complexity benefit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86000"/>
            <a:ext cx="8610600" cy="1793331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676399" y="3164931"/>
            <a:ext cx="17526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8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r>
              <a:rPr lang="en-GB" dirty="0"/>
              <a:t>For </a:t>
            </a:r>
            <a:r>
              <a:rPr lang="en-GB" dirty="0" smtClean="0"/>
              <a:t>DL LBRM, R</a:t>
            </a:r>
            <a:r>
              <a:rPr lang="en-GB" baseline="-25000" dirty="0" smtClean="0"/>
              <a:t>LBRM</a:t>
            </a:r>
            <a:r>
              <a:rPr lang="en-GB" dirty="0" smtClean="0"/>
              <a:t> is changed from 1/2 to 2/3.</a:t>
            </a:r>
          </a:p>
        </p:txBody>
      </p:sp>
    </p:spTree>
    <p:extLst>
      <p:ext uri="{BB962C8B-B14F-4D97-AF65-F5344CB8AC3E}">
        <p14:creationId xmlns:p14="http://schemas.microsoft.com/office/powerpoint/2010/main" val="72201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10929</TotalTime>
  <Words>69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Way Forward on DL LBRM Code Rate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Weide.Wu@mediatek.com</dc:creator>
  <cp:lastModifiedBy>Weide Wu (吳威德)</cp:lastModifiedBy>
  <cp:revision>141</cp:revision>
  <dcterms:created xsi:type="dcterms:W3CDTF">2006-08-16T00:00:00Z</dcterms:created>
  <dcterms:modified xsi:type="dcterms:W3CDTF">2017-10-13T10:45:24Z</dcterms:modified>
</cp:coreProperties>
</file>