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1" r:id="rId3"/>
    <p:sldId id="273" r:id="rId4"/>
    <p:sldId id="274" r:id="rId5"/>
    <p:sldId id="27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97" d="100"/>
          <a:sy n="97" d="100"/>
        </p:scale>
        <p:origin x="24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8992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2562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260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4436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6930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08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0597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6291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7279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75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657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7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C5F66227-D209-4CF9-9D56-B337B3F3A2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76872"/>
            <a:ext cx="9144000" cy="1593131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Proposal on PDCCH </a:t>
            </a:r>
            <a:r>
              <a:rPr kumimoji="1" lang="en-US" altLang="ja-JP" dirty="0" err="1"/>
              <a:t>interleaver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xmlns="" id="{D5F639DB-634E-4B0B-BA81-628043322D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25144"/>
            <a:ext cx="9144000" cy="532656"/>
          </a:xfrm>
        </p:spPr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xmlns="" id="{DB07C534-950E-45EC-AEDB-92492B33D9D2}"/>
              </a:ext>
            </a:extLst>
          </p:cNvPr>
          <p:cNvSpPr/>
          <p:nvPr/>
        </p:nvSpPr>
        <p:spPr>
          <a:xfrm>
            <a:off x="191344" y="548680"/>
            <a:ext cx="48572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>
                <a:ea typeface="ＭＳ ゴシック" panose="020B0609070205080204" pitchFamily="49" charset="-128"/>
              </a:rPr>
              <a:t>3GPP TSG RAN WG1 Meeting 90bis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Prague, CZ, 9th – 13th, October 2017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Agenda item: 7.3.1.1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xmlns="" id="{A2A0D9CC-9E52-4C44-818D-D7217D92D4FE}"/>
              </a:ext>
            </a:extLst>
          </p:cNvPr>
          <p:cNvSpPr/>
          <p:nvPr/>
        </p:nvSpPr>
        <p:spPr>
          <a:xfrm>
            <a:off x="10160343" y="548680"/>
            <a:ext cx="16962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altLang="ja-JP" sz="2400" b="1" smtClean="0">
                <a:ea typeface="ＭＳ ゴシック" panose="020B0609070205080204" pitchFamily="49" charset="-128"/>
              </a:rPr>
              <a:t>R1-1719049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623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3B13001D-3CDA-4EDC-8C94-89D493021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from offline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F38DEA29-B177-4F8D-B0AE-81F37BF528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736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/>
              <a:t>NR support following </a:t>
            </a:r>
            <a:r>
              <a:rPr lang="en-US" altLang="ja-JP" dirty="0" err="1"/>
              <a:t>interleaver</a:t>
            </a:r>
            <a:endParaRPr lang="en-US" altLang="ja-JP" dirty="0"/>
          </a:p>
          <a:p>
            <a:pPr lvl="1"/>
            <a:r>
              <a:rPr lang="en-US" altLang="ja-JP" dirty="0"/>
              <a:t>First interleaving is a block </a:t>
            </a:r>
            <a:r>
              <a:rPr lang="en-US" altLang="ja-JP" dirty="0" err="1"/>
              <a:t>interleaver</a:t>
            </a:r>
            <a:r>
              <a:rPr lang="en-US" altLang="ja-JP" dirty="0"/>
              <a:t> within X RBs where the interleaving unit is a REG bundle</a:t>
            </a:r>
          </a:p>
          <a:p>
            <a:pPr lvl="2"/>
            <a:r>
              <a:rPr lang="en-US" altLang="ja-JP" dirty="0"/>
              <a:t>The block </a:t>
            </a:r>
            <a:r>
              <a:rPr lang="en-US" altLang="ja-JP" dirty="0" err="1"/>
              <a:t>interleaver</a:t>
            </a:r>
            <a:r>
              <a:rPr lang="en-US" altLang="ja-JP" dirty="0"/>
              <a:t> has X/6-rows and 6/Z-columns where Z is the REG bundle size in frequency-domain where write in the row and read in the column</a:t>
            </a:r>
          </a:p>
          <a:p>
            <a:pPr lvl="1"/>
            <a:r>
              <a:rPr lang="en-US" altLang="ja-JP" dirty="0"/>
              <a:t>Second interleaving is a block </a:t>
            </a:r>
            <a:r>
              <a:rPr lang="en-US" altLang="ja-JP" dirty="0" err="1"/>
              <a:t>interleaver</a:t>
            </a:r>
            <a:r>
              <a:rPr lang="en-US" altLang="ja-JP" dirty="0"/>
              <a:t> within the CORESET where the interleaving unit is Y RBs without any further permutation with cyclic shift of the interleaving unit based on the configurable ID which is independent parameter from the configurable ID for DMRS</a:t>
            </a:r>
          </a:p>
          <a:p>
            <a:pPr lvl="2"/>
            <a:r>
              <a:rPr lang="en-US" altLang="ja-JP" dirty="0"/>
              <a:t>The block </a:t>
            </a:r>
            <a:r>
              <a:rPr lang="en-US" altLang="ja-JP" dirty="0" err="1"/>
              <a:t>interleaver</a:t>
            </a:r>
            <a:r>
              <a:rPr lang="en-US" altLang="ja-JP" dirty="0"/>
              <a:t> is A-rows and P/A-columns where P is the number of interleaving unit for the second interleaving for the given CORESET where write in the row and read in the column</a:t>
            </a:r>
          </a:p>
          <a:p>
            <a:pPr lvl="1"/>
            <a:r>
              <a:rPr lang="en-US" altLang="ja-JP" dirty="0"/>
              <a:t>UE</a:t>
            </a:r>
            <a:r>
              <a:rPr lang="ja-JP" altLang="en-US" dirty="0"/>
              <a:t> </a:t>
            </a:r>
            <a:r>
              <a:rPr lang="en-US" altLang="ja-JP" dirty="0"/>
              <a:t>is</a:t>
            </a:r>
            <a:r>
              <a:rPr lang="ja-JP" altLang="en-US" dirty="0"/>
              <a:t> </a:t>
            </a:r>
            <a:r>
              <a:rPr lang="en-US" altLang="ja-JP" dirty="0"/>
              <a:t>configured</a:t>
            </a:r>
            <a:r>
              <a:rPr lang="ja-JP" altLang="en-US" dirty="0"/>
              <a:t> </a:t>
            </a:r>
            <a:r>
              <a:rPr lang="en-US" altLang="ja-JP" dirty="0"/>
              <a:t>with</a:t>
            </a:r>
            <a:r>
              <a:rPr lang="ja-JP" altLang="en-US" dirty="0"/>
              <a:t> </a:t>
            </a:r>
            <a:r>
              <a:rPr lang="en-US" altLang="ja-JP" dirty="0"/>
              <a:t>one of the following:</a:t>
            </a:r>
          </a:p>
          <a:p>
            <a:pPr lvl="2"/>
            <a:r>
              <a:rPr lang="en-US" altLang="ja-JP" dirty="0"/>
              <a:t>X is configurable b/w 12 and 18, Y = 6, A = X/Y</a:t>
            </a:r>
          </a:p>
          <a:p>
            <a:pPr lvl="2"/>
            <a:r>
              <a:rPr lang="en-US" altLang="ja-JP" dirty="0"/>
              <a:t>First-step </a:t>
            </a:r>
            <a:r>
              <a:rPr lang="en-US" altLang="ja-JP" dirty="0" err="1"/>
              <a:t>interleaver</a:t>
            </a:r>
            <a:r>
              <a:rPr lang="en-US" altLang="ja-JP" dirty="0"/>
              <a:t> is bypassed, and second-step </a:t>
            </a:r>
            <a:r>
              <a:rPr lang="en-US" altLang="ja-JP" dirty="0" err="1"/>
              <a:t>interleaver</a:t>
            </a:r>
            <a:r>
              <a:rPr lang="en-US" altLang="ja-JP" dirty="0"/>
              <a:t> is A-rows and (P/A)-columns and Y = Z where the value of A is configurable among {2, 3, and 6}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10862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3B13001D-3CDA-4EDC-8C94-89D493021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Further proposal (Alt.1)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F38DEA29-B177-4F8D-B0AE-81F37BF528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1018440" cy="4843736"/>
          </a:xfrm>
        </p:spPr>
        <p:txBody>
          <a:bodyPr>
            <a:normAutofit/>
          </a:bodyPr>
          <a:lstStyle/>
          <a:p>
            <a:r>
              <a:rPr lang="en-US" altLang="ja-JP" dirty="0"/>
              <a:t>NR support following </a:t>
            </a:r>
            <a:r>
              <a:rPr lang="en-US" altLang="ja-JP" dirty="0" err="1"/>
              <a:t>interleaver</a:t>
            </a:r>
            <a:endParaRPr lang="en-US" altLang="ja-JP" dirty="0"/>
          </a:p>
          <a:p>
            <a:pPr lvl="1"/>
            <a:r>
              <a:rPr lang="en-US" altLang="ja-JP" dirty="0"/>
              <a:t>The number of rows A configured from {2, 3, and 6}, and the number of columns (P/A), where P is the number of interleaving unit for the given CORESET, and write in the row and read in the column</a:t>
            </a:r>
          </a:p>
          <a:p>
            <a:pPr lvl="1"/>
            <a:r>
              <a:rPr lang="en-US" altLang="ja-JP" dirty="0"/>
              <a:t>No any further permutation is introduced</a:t>
            </a:r>
          </a:p>
          <a:p>
            <a:pPr lvl="1"/>
            <a:r>
              <a:rPr lang="en-US" altLang="ja-JP" dirty="0"/>
              <a:t>Cyclic shift of the interleaving unit is applied based on the configurable ID which is independent parameter from the configurable ID for DMRS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83193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3B13001D-3CDA-4EDC-8C94-89D493021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Further proposal (Alt.2)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F38DEA29-B177-4F8D-B0AE-81F37BF528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946432" cy="4843736"/>
          </a:xfrm>
        </p:spPr>
        <p:txBody>
          <a:bodyPr>
            <a:normAutofit/>
          </a:bodyPr>
          <a:lstStyle/>
          <a:p>
            <a:r>
              <a:rPr lang="en-US" altLang="ja-JP" dirty="0"/>
              <a:t>NR support following </a:t>
            </a:r>
            <a:r>
              <a:rPr lang="en-US" altLang="ja-JP" dirty="0" err="1"/>
              <a:t>interleaver</a:t>
            </a:r>
            <a:endParaRPr lang="en-US" altLang="ja-JP" dirty="0"/>
          </a:p>
          <a:p>
            <a:pPr lvl="1"/>
            <a:r>
              <a:rPr lang="en-US" altLang="ja-JP" dirty="0"/>
              <a:t>First interleaving is a block </a:t>
            </a:r>
            <a:r>
              <a:rPr lang="en-US" altLang="ja-JP" dirty="0" err="1"/>
              <a:t>interleaver</a:t>
            </a:r>
            <a:r>
              <a:rPr lang="en-US" altLang="ja-JP" dirty="0"/>
              <a:t> within 12 RBs where the interleaving unit is a REG bundle</a:t>
            </a:r>
          </a:p>
          <a:p>
            <a:pPr lvl="2"/>
            <a:r>
              <a:rPr lang="en-US" altLang="ja-JP" dirty="0"/>
              <a:t>The block </a:t>
            </a:r>
            <a:r>
              <a:rPr lang="en-US" altLang="ja-JP" dirty="0" err="1"/>
              <a:t>interleaver</a:t>
            </a:r>
            <a:r>
              <a:rPr lang="en-US" altLang="ja-JP" dirty="0"/>
              <a:t> has the number of rows 2 and the number of columns 6/Z where Z is the REG bundle size in frequency-domain where write in the row and read in the column</a:t>
            </a:r>
          </a:p>
          <a:p>
            <a:pPr lvl="1"/>
            <a:r>
              <a:rPr lang="en-US" altLang="ja-JP" dirty="0"/>
              <a:t>Second interleaving is a block </a:t>
            </a:r>
            <a:r>
              <a:rPr lang="en-US" altLang="ja-JP" dirty="0" err="1"/>
              <a:t>interleaver</a:t>
            </a:r>
            <a:r>
              <a:rPr lang="en-US" altLang="ja-JP" dirty="0"/>
              <a:t> within the CORESET where the interleaving unit is 6 RBs without any further permutation with cyclic shift of the interleaving unit based on the configurable ID which is independent parameter from the configurable ID for DMRS</a:t>
            </a:r>
          </a:p>
          <a:p>
            <a:pPr lvl="2"/>
            <a:r>
              <a:rPr lang="en-US" altLang="ja-JP" dirty="0"/>
              <a:t>The block </a:t>
            </a:r>
            <a:r>
              <a:rPr lang="en-US" altLang="ja-JP" dirty="0" err="1"/>
              <a:t>interleaver</a:t>
            </a:r>
            <a:r>
              <a:rPr lang="en-US" altLang="ja-JP" dirty="0"/>
              <a:t> has the number of rows 2 and the number of columns P/2-columns where P is the number of interleaving unit for the given CORESET where write in the row and read in the column</a:t>
            </a:r>
          </a:p>
        </p:txBody>
      </p:sp>
    </p:spTree>
    <p:extLst>
      <p:ext uri="{BB962C8B-B14F-4D97-AF65-F5344CB8AC3E}">
        <p14:creationId xmlns:p14="http://schemas.microsoft.com/office/powerpoint/2010/main" val="629507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0F10B50E-D3FF-4282-9AB0-F0EB7FD50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F64C0B37-8892-405E-8654-F887A4C869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If no consensus is made by Friday, we will define LTE based </a:t>
            </a:r>
            <a:r>
              <a:rPr lang="en-US" altLang="ja-JP" dirty="0" err="1"/>
              <a:t>interleaver</a:t>
            </a:r>
            <a:r>
              <a:rPr lang="en-US" altLang="ja-JP" dirty="0"/>
              <a:t> with a specific design with the </a:t>
            </a:r>
            <a:r>
              <a:rPr lang="en-US" altLang="ja-JP" dirty="0" err="1"/>
              <a:t>interleaver</a:t>
            </a:r>
            <a:r>
              <a:rPr lang="en-US" altLang="ja-JP" dirty="0"/>
              <a:t> unit as a REG bundle</a:t>
            </a:r>
          </a:p>
        </p:txBody>
      </p:sp>
    </p:spTree>
    <p:extLst>
      <p:ext uri="{BB962C8B-B14F-4D97-AF65-F5344CB8AC3E}">
        <p14:creationId xmlns:p14="http://schemas.microsoft.com/office/powerpoint/2010/main" val="842636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755</TotalTime>
  <Words>465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ＭＳ ゴシック</vt:lpstr>
      <vt:lpstr>ＭＳ 明朝</vt:lpstr>
      <vt:lpstr>Arial</vt:lpstr>
      <vt:lpstr>Calibri</vt:lpstr>
      <vt:lpstr>Calibri Light</vt:lpstr>
      <vt:lpstr>Times New Roman</vt:lpstr>
      <vt:lpstr>游ゴシック</vt:lpstr>
      <vt:lpstr>游ゴシック Light</vt:lpstr>
      <vt:lpstr>Office Theme</vt:lpstr>
      <vt:lpstr>Proposal on PDCCH interleaver</vt:lpstr>
      <vt:lpstr>Proposal from offline</vt:lpstr>
      <vt:lpstr>Further proposal (Alt.1)</vt:lpstr>
      <vt:lpstr>Further proposal (Alt.2)</vt:lpstr>
      <vt:lpstr>Proposal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Fred TAKEDA</dc:creator>
  <cp:lastModifiedBy>PM: </cp:lastModifiedBy>
  <cp:revision>60</cp:revision>
  <dcterms:created xsi:type="dcterms:W3CDTF">2017-10-09T15:17:45Z</dcterms:created>
  <dcterms:modified xsi:type="dcterms:W3CDTF">2017-10-12T06:39:15Z</dcterms:modified>
</cp:coreProperties>
</file>