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82A4D1-6DD0-477C-9DFB-199B949562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81AC317-3174-4EB2-9275-7E0EEC6B98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DEAF85-00E4-4468-AE76-354577F4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D90C95-3DD2-4097-B35F-244799C82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6A75ED-D8EF-4D7D-9A5A-5EA12A305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283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71FA3E-73C7-4F4D-A579-5598EA7DF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9CBD229-D8E4-469D-ABF5-A69BB549B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E6D197-0571-484C-8051-AF7821D41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188904-1CFD-4798-9788-0BC805CD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12C01C-4631-41FA-8B5C-A9AF2C7C4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467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70F7FF5-7978-4091-A1E5-943C7C07E2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D90878-1513-4B65-B2F7-E8531E14C7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EB0C8A-F730-41A1-82EB-662B40810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36BB80-5406-421F-B4B1-C26C9CA24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44572E-6C38-4499-AB7C-EBB860F2D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898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FBBF22-9576-4730-A4D4-562158810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FA25F1-6B7D-4B57-A28D-B08F40C43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A4C4C4-C1E3-4FBA-87DF-80FCF85F0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E607A3-49D9-4EF5-B519-70309D709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7FCC81-8998-402D-964A-CBE8F1E72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17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43058B-CE1E-4394-8BA9-7112705B0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914725-92F5-422B-AB2E-B3E7A33744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D3EBAE-A67E-44E3-9C59-B4706F5A6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61A0B3-2630-43F2-ACD7-91D60F192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FAF71E-8991-4F64-BD7F-9F84A686F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991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6FA148-193D-484D-A700-EC64A2595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AD88F6-F2A7-4D24-988E-5BABC2F5DC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5357371-200E-4BFB-BAD1-109D1EAF62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F4CF959-AFD7-4B42-9B29-4D5EF2726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2E286A-F990-43D7-9C21-05D2E6B02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C7DEC52-F7AC-4AA5-A5F7-1F6E45423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156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CF2A2A-3E56-4B6F-9C22-6C0E0365C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8B7417-A6F5-4D55-8CF0-D26DAAAF3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B19B1CF-F939-41D6-9BA9-C0B61CFAEB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E2B03C-61B8-4668-B57C-98A924E8D7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79355E-4E59-4AFD-993A-DB43BD7092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AACC003-3AC5-4F26-A0BD-BA1F18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E1A4BD-9E8A-4F8D-9448-62B8B5D87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183AF7E-1C13-427F-B67A-AD2EEBFF5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819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6F4F09-958F-4F8D-8A5E-2ECBBFF35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79F91C3-0C65-48BF-875C-A3DE03FC7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82FF8F5-1885-40BF-9F48-12CCD2AAB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E9CDBA2-D33D-4F53-9373-56933FBE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859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03ECF62-A7F8-4AAE-9D86-01E91EB66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A66D98-9780-47CB-B66F-B333744A6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0EFC71-A056-486F-BF66-E42C82B2D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630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E42F56-0291-47AC-9977-BDE1C4049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6DB57F-54D2-4B4E-8DF4-8FD52DEB0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4B9D7FD-08BB-4305-A8F3-EEA0B3B412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C3BDAF-A374-4CAE-91A0-A1D594B87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4A05DE-2DAB-458E-A0A9-C371C3CD9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1512F16-BE70-4C18-ADCF-EED376AD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443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1CE23A-5458-4B67-BFF8-8D68D6230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49C7EE4-0D6D-46BC-89B3-7A861B62A3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D8709B7-FDAA-459E-9F1E-A58788D88F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03CD42-1DFC-48D9-8C67-6BA6927BD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026B18C-BD0C-46EA-9100-E0100980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109073-CBE6-4D4B-899F-008466AAB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002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3CBEEBF-B16C-43A0-BD19-95AAEC34C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FECB21-4D77-4D4F-B289-9CB5E93679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10890C-0E3E-4C1A-8178-F322DF17F5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A0150D-E326-4537-A5BD-00039C8939D0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5884D0-94E6-4979-A726-97A8D6FAF5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23307A-B926-48EE-8FCA-F00F7C89C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371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18E221-6014-491E-BF44-E7361735D9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3377" y="169237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higher layer </a:t>
            </a:r>
            <a:r>
              <a:rPr lang="en-US" altLang="zh-CN" dirty="0" err="1"/>
              <a:t>signalling</a:t>
            </a:r>
            <a:r>
              <a:rPr lang="en-US" altLang="zh-CN" dirty="0"/>
              <a:t> for special subframe configuration 10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A9322D7-45A8-422D-80AE-2BA26675DB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3377" y="5202238"/>
            <a:ext cx="9144000" cy="664172"/>
          </a:xfrm>
        </p:spPr>
        <p:txBody>
          <a:bodyPr/>
          <a:lstStyle/>
          <a:p>
            <a:r>
              <a:rPr lang="en-US" altLang="zh-CN" dirty="0"/>
              <a:t>CMCC</a:t>
            </a:r>
            <a:endParaRPr lang="zh-CN" alt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0A17E00-09D5-4E30-B89C-21120E6F0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28600"/>
            <a:ext cx="1159764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</a:rPr>
              <a:t>3GPP TSG RAN WG1 #90bis                                                                                        </a:t>
            </a:r>
            <a:r>
              <a:rPr lang="sv-SE" altLang="zh-CN" sz="2000" b="1" dirty="0">
                <a:solidFill>
                  <a:srgbClr val="000000"/>
                </a:solidFill>
                <a:latin typeface="Arial" charset="0"/>
              </a:rPr>
              <a:t>R1-17</a:t>
            </a:r>
            <a:r>
              <a:rPr lang="en-US" altLang="zh-CN" sz="2000" b="1" dirty="0">
                <a:solidFill>
                  <a:srgbClr val="000000"/>
                </a:solidFill>
                <a:latin typeface="Arial" charset="0"/>
              </a:rPr>
              <a:t>19038</a:t>
            </a: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altLang="zh-CN" sz="2000" b="1" dirty="0">
                <a:solidFill>
                  <a:srgbClr val="000000"/>
                </a:solidFill>
                <a:latin typeface="Arial" charset="0"/>
              </a:rPr>
              <a:t>Prague, CZ, 9th – 13th, October 2017</a:t>
            </a: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Agenda Item:	</a:t>
            </a:r>
            <a:r>
              <a:rPr lang="en-US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6.1.7</a:t>
            </a:r>
            <a:endParaRPr lang="en-GB" sz="24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latinLnBrk="0" hangingPunct="0">
              <a:spcBef>
                <a:spcPct val="20000"/>
              </a:spcBef>
              <a:spcAft>
                <a:spcPct val="0"/>
              </a:spcAft>
              <a:defRPr/>
            </a:pP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585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733F44-98DE-4758-8439-C0740458C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16B38E-49B3-4B57-A6AA-2152B5ED3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0618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altLang="zh-CN" dirty="0"/>
              <a:t>For special subframe configuration 10 (SSP10), specify a Rel-14 cell-specific RRC </a:t>
            </a:r>
            <a:r>
              <a:rPr lang="en-US" altLang="zh-CN" dirty="0" err="1"/>
              <a:t>signalling</a:t>
            </a:r>
            <a:r>
              <a:rPr lang="en-US" altLang="zh-CN" dirty="0"/>
              <a:t> configuration to inform UEs of whether the CRS on the 5</a:t>
            </a:r>
            <a:r>
              <a:rPr lang="en-US" altLang="zh-CN" baseline="30000" dirty="0"/>
              <a:t>th</a:t>
            </a:r>
            <a:r>
              <a:rPr lang="en-US" altLang="zh-CN" dirty="0"/>
              <a:t> symbol of </a:t>
            </a:r>
            <a:r>
              <a:rPr lang="en-US" altLang="zh-CN" dirty="0" err="1"/>
              <a:t>DwPTS</a:t>
            </a:r>
            <a:r>
              <a:rPr lang="en-US" altLang="zh-CN" dirty="0"/>
              <a:t> is transmitted or not.</a:t>
            </a:r>
          </a:p>
          <a:p>
            <a:pPr lvl="1" hangingPunct="0"/>
            <a:r>
              <a:rPr lang="en-US" altLang="zh-CN" dirty="0"/>
              <a:t>If the UE is informed that no CRS is transmitted on the 5</a:t>
            </a:r>
            <a:r>
              <a:rPr lang="en-US" altLang="zh-CN" baseline="30000" dirty="0"/>
              <a:t>th</a:t>
            </a:r>
            <a:r>
              <a:rPr lang="en-US" altLang="zh-CN" dirty="0"/>
              <a:t> symbol of </a:t>
            </a:r>
            <a:r>
              <a:rPr lang="en-US" altLang="zh-CN" dirty="0" err="1"/>
              <a:t>DwPTS</a:t>
            </a:r>
            <a:r>
              <a:rPr lang="en-US" altLang="zh-CN" dirty="0"/>
              <a:t> under SSP10, UE does not perform CRS-based measurement and channel estimation on the 5</a:t>
            </a:r>
            <a:r>
              <a:rPr lang="en-US" altLang="zh-CN" baseline="30000" dirty="0"/>
              <a:t>th</a:t>
            </a:r>
            <a:r>
              <a:rPr lang="en-US" altLang="zh-CN" dirty="0"/>
              <a:t> symbol of </a:t>
            </a:r>
            <a:r>
              <a:rPr lang="en-US" altLang="zh-CN" dirty="0" err="1"/>
              <a:t>DwPTS</a:t>
            </a:r>
            <a:r>
              <a:rPr lang="en-US" altLang="zh-CN" dirty="0"/>
              <a:t>, and UE is not expected to decode PDSCH in </a:t>
            </a:r>
            <a:r>
              <a:rPr lang="en-US" altLang="zh-CN" dirty="0" err="1"/>
              <a:t>DwPTS</a:t>
            </a:r>
            <a:r>
              <a:rPr lang="en-US" altLang="zh-CN" dirty="0"/>
              <a:t>.</a:t>
            </a:r>
          </a:p>
          <a:p>
            <a:pPr hangingPunct="0"/>
            <a:r>
              <a:rPr lang="en-US" altLang="zh-CN" dirty="0"/>
              <a:t>To keep backward compatibility with the legacy Rel-14 UEs who cannot read the newly specified </a:t>
            </a:r>
            <a:r>
              <a:rPr lang="en-US" altLang="zh-CN" dirty="0" err="1"/>
              <a:t>signalling</a:t>
            </a:r>
            <a:r>
              <a:rPr lang="en-US" altLang="zh-CN" dirty="0"/>
              <a:t>, a new Rel-14 IE ‘</a:t>
            </a:r>
            <a:r>
              <a:rPr lang="en-GB" altLang="zh-CN" i="1" dirty="0"/>
              <a:t>TDD-Config-v14xy</a:t>
            </a:r>
            <a:r>
              <a:rPr lang="en-US" altLang="zh-CN" dirty="0"/>
              <a:t>’in TS36.331 is recommended to be specified, which includes both configuration of the SSP10 and the newly specified </a:t>
            </a:r>
            <a:r>
              <a:rPr lang="en-US" altLang="zh-CN" dirty="0" err="1"/>
              <a:t>signalling</a:t>
            </a:r>
            <a:r>
              <a:rPr lang="en-US" altLang="zh-CN" dirty="0"/>
              <a:t>. </a:t>
            </a:r>
          </a:p>
          <a:p>
            <a:pPr lvl="1" hangingPunct="0"/>
            <a:r>
              <a:rPr lang="en-US" altLang="zh-CN" dirty="0"/>
              <a:t>The new Rel-14 IE ‘</a:t>
            </a:r>
            <a:r>
              <a:rPr lang="en-GB" altLang="zh-CN" dirty="0"/>
              <a:t>TDD-Config-v14xy</a:t>
            </a:r>
            <a:r>
              <a:rPr lang="en-US" altLang="zh-CN" dirty="0"/>
              <a:t>’ cannot be simultaneously configured with ‘</a:t>
            </a:r>
            <a:r>
              <a:rPr lang="en-GB" altLang="zh-CN" dirty="0"/>
              <a:t>TDD-Config-v1430</a:t>
            </a:r>
            <a:r>
              <a:rPr lang="en-US" altLang="zh-CN" dirty="0"/>
              <a:t>’in TS36.331.</a:t>
            </a:r>
          </a:p>
          <a:p>
            <a:pPr hangingPunct="0"/>
            <a:r>
              <a:rPr lang="en-US" altLang="zh-CN" dirty="0"/>
              <a:t>A new optional UE capability </a:t>
            </a:r>
            <a:r>
              <a:rPr lang="en-US" dirty="0"/>
              <a:t>is introduced to signal whether the UE supports SSP10 with no CRS on the 5</a:t>
            </a:r>
            <a:r>
              <a:rPr lang="en-US" baseline="30000" dirty="0"/>
              <a:t>th</a:t>
            </a:r>
            <a:r>
              <a:rPr lang="en-US" dirty="0"/>
              <a:t> symbol.</a:t>
            </a:r>
            <a:endParaRPr lang="en-US" altLang="zh-CN" dirty="0"/>
          </a:p>
          <a:p>
            <a:pPr hangingPunct="0"/>
            <a:r>
              <a:rPr lang="en-US" altLang="zh-CN" dirty="0"/>
              <a:t>Send an LS to RAN2 to specify the </a:t>
            </a:r>
            <a:r>
              <a:rPr lang="en-US" altLang="zh-CN" dirty="0" err="1"/>
              <a:t>signalling</a:t>
            </a:r>
            <a:r>
              <a:rPr lang="en-US" altLang="zh-CN" dirty="0"/>
              <a:t>. </a:t>
            </a:r>
            <a:endParaRPr lang="zh-CN" altLang="zh-CN" dirty="0"/>
          </a:p>
          <a:p>
            <a:pPr hangingPunct="0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05130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205</Words>
  <Application>Microsoft Office PowerPoint</Application>
  <PresentationFormat>宽屏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宋体</vt:lpstr>
      <vt:lpstr>Arial</vt:lpstr>
      <vt:lpstr>Office 主题​​</vt:lpstr>
      <vt:lpstr>WF on higher layer signalling for special subframe configuration 10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Xueying</dc:creator>
  <cp:lastModifiedBy>Xueying</cp:lastModifiedBy>
  <cp:revision>96</cp:revision>
  <dcterms:created xsi:type="dcterms:W3CDTF">2017-06-27T08:34:49Z</dcterms:created>
  <dcterms:modified xsi:type="dcterms:W3CDTF">2017-10-12T06:14:53Z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1188668726</vt:i4>
  </property>
  <property fmtid="{D5CDD505-2E9C-101B-9397-08002B2CF9AE}" pid="3" name="_NewReviewCycle">
    <vt:lpwstr/>
  </property>
  <property fmtid="{D5CDD505-2E9C-101B-9397-08002B2CF9AE}" pid="4" name="_EmailSubject">
    <vt:lpwstr>R1-17xxxxx WF on higher layer signalling for special subframe configuration 10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Alberto Rico Alvarino</vt:lpwstr>
  </property>
</Properties>
</file>