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</p:sldMasterIdLst>
  <p:notesMasterIdLst>
    <p:notesMasterId r:id="rId8"/>
  </p:notesMasterIdLst>
  <p:handoutMasterIdLst>
    <p:handoutMasterId r:id="rId9"/>
  </p:handoutMasterIdLst>
  <p:sldIdLst>
    <p:sldId id="374" r:id="rId4"/>
    <p:sldId id="384" r:id="rId5"/>
    <p:sldId id="386" r:id="rId6"/>
    <p:sldId id="387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114" d="100"/>
          <a:sy n="114" d="100"/>
        </p:scale>
        <p:origin x="1296" y="144"/>
      </p:cViewPr>
      <p:guideLst>
        <p:guide orient="horz" pos="2122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816130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793858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  <a:t>2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  <a:t>3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  <a:t>4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Way forward on beam reporting based on CSI-RS for BM with repetition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4" y="4568975"/>
            <a:ext cx="744947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</a:t>
            </a:r>
            <a:r>
              <a:rPr lang="en-US" altLang="en-GB" sz="2400" dirty="0"/>
              <a:t>, </a:t>
            </a:r>
            <a:r>
              <a:rPr lang="en-US" altLang="en-GB" sz="2400" dirty="0" err="1"/>
              <a:t>Sanechips</a:t>
            </a:r>
            <a:r>
              <a:rPr lang="en-US" altLang="en-GB" sz="2400" dirty="0"/>
              <a:t>, </a:t>
            </a:r>
            <a:r>
              <a:rPr lang="en-US" altLang="en-GB" sz="2400" dirty="0" smtClean="0"/>
              <a:t>ASTRI</a:t>
            </a:r>
            <a:r>
              <a:rPr lang="en-US" altLang="en-GB" sz="2400" dirty="0"/>
              <a:t>, </a:t>
            </a:r>
            <a:r>
              <a:rPr lang="en-US" altLang="en-GB" sz="2400" dirty="0" smtClean="0"/>
              <a:t>Ericsson, NTT DOCOMO</a:t>
            </a:r>
            <a:endParaRPr lang="en-US" altLang="en-GB" sz="2400" b="0" dirty="0">
              <a:ea typeface="MS PGothic" panose="020B0600070205080204" pitchFamily="34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329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GB" sz="2000" dirty="0"/>
              <a:t>3GPP TSG RAN WG1 Meeting 90bis                                     </a:t>
            </a:r>
            <a:r>
              <a:rPr lang="en-GB" sz="2000" dirty="0" smtClean="0"/>
              <a:t> </a:t>
            </a:r>
            <a:r>
              <a:rPr lang="en-GB" sz="2000" dirty="0" smtClean="0"/>
              <a:t>R1-1719009</a:t>
            </a:r>
            <a:endParaRPr lang="en-GB" sz="2000" dirty="0"/>
          </a:p>
          <a:p>
            <a:r>
              <a:rPr lang="en-US" sz="2000" dirty="0"/>
              <a:t>Prague, CZ, 9</a:t>
            </a:r>
            <a:r>
              <a:rPr lang="en-US" sz="2000" baseline="30000" dirty="0"/>
              <a:t>th</a:t>
            </a:r>
            <a:r>
              <a:rPr lang="en-US" sz="2000" dirty="0"/>
              <a:t> – 13</a:t>
            </a:r>
            <a:r>
              <a:rPr lang="en-US" sz="2000" baseline="30000" dirty="0"/>
              <a:t>th</a:t>
            </a:r>
            <a:r>
              <a:rPr lang="en-US" sz="2000" dirty="0"/>
              <a:t>, October 2017</a:t>
            </a:r>
            <a:endParaRPr lang="en-GB" sz="2000" dirty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</a:t>
            </a:r>
            <a:r>
              <a:rPr lang="en-US" altLang="ja-JP" sz="2000" dirty="0"/>
              <a:t>Item: </a:t>
            </a:r>
            <a:r>
              <a:rPr lang="en-US" altLang="ja-JP" sz="2000" dirty="0" smtClean="0"/>
              <a:t>7</a:t>
            </a:r>
            <a:r>
              <a:rPr lang="en-US" altLang="zh-CN" sz="2000" dirty="0" smtClean="0"/>
              <a:t>.2.2.3</a:t>
            </a:r>
            <a:endParaRPr lang="en-US" altLang="ja-JP" sz="2000" dirty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Background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06789" y="1264920"/>
            <a:ext cx="8666784" cy="3444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Working assumption in RAN1#90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beam management CSI-RS, NR supports higher layer configuration of a set of single-symbol CSI-RS resources where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set configuration contains an information element (IE) indicating whether repetition is “on/off”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In this context, repetition “on/off” means: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“On”: The UE may assume that the gNB maintains a fixed Tx beam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“Off”: The UE can not assume that the gNB maintains a fixed Tx beam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This does NOT necessarily mean that the CSI-RS resources in a set occupy adjacent symbols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5043" y="1145002"/>
            <a:ext cx="8666784" cy="53245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114300" lvl="1" algn="just" eaLnBrk="1" hangingPunct="1"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Confirm the WA in Slide 2 with the following details:</a:t>
            </a: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CSI-RS resources in the resource set can be </a:t>
            </a:r>
            <a:r>
              <a:rPr lang="en-US" altLang="zh-CN" sz="20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FDMed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and/or </a:t>
            </a:r>
            <a:r>
              <a:rPr lang="en-US" altLang="zh-CN" sz="20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TDMed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whether to allow </a:t>
            </a:r>
            <a:r>
              <a:rPr lang="en-US" sz="2000" b="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FDMed</a:t>
            </a:r>
            <a:r>
              <a:rPr lang="en-US" sz="20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resources in a set if repetition is “ON”</a:t>
            </a:r>
            <a:endParaRPr lang="en-US" altLang="zh-CN" sz="2000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</a:t>
            </a:r>
            <a:r>
              <a:rPr lang="en-US" altLang="zh-CN" sz="20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TDMed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resources, 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Description will need to be added in TS38.211 for the case of repetition “ON”.  Precise wording is TBD. One potential example is: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repetition is set to “ON”, the channel over which one resource is conveyed can be inferred from the channel over which another resource is conveyed in the given resource set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resources can be configured with the following common parameters at least: 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 mapping patterns in frequency domain, transmission periodicity, Pc, 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antenna port = {1, [2]}</a:t>
            </a:r>
            <a:endParaRPr lang="en-US" altLang="zh-CN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resources can be configured with the following resource-specific parameters at least: 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OFDM symbol location 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Slot offset (for periodic CSI-RS in case a set spans more than one slot)</a:t>
            </a:r>
          </a:p>
        </p:txBody>
      </p:sp>
    </p:spTree>
    <p:extLst>
      <p:ext uri="{BB962C8B-B14F-4D97-AF65-F5344CB8AC3E}">
        <p14:creationId xmlns:p14="http://schemas.microsoft.com/office/powerpoint/2010/main" val="236803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77800" y="860770"/>
            <a:ext cx="8666784" cy="55707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114300" lvl="1" algn="just" eaLnBrk="1" hangingPunct="1"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 supports the following three configurations for P1/P2/P3 beam management where a resource set is formed from multiple beam management CSI-RS resources and is contained within a resource setting:</a:t>
            </a: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Down-select from the following two alternatives: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(1a</a:t>
            </a:r>
            <a:r>
              <a:rPr lang="en-US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Multiple resource sets, all with repetition = “ON” </a:t>
            </a:r>
            <a:endParaRPr lang="en-US" altLang="zh-CN" sz="16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</a:t>
            </a:r>
            <a:r>
              <a:rPr lang="en-US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reports </a:t>
            </a: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CSI-RS </a:t>
            </a:r>
            <a:r>
              <a:rPr lang="en-US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resource set indicator(s) for CRI feedback</a:t>
            </a:r>
          </a:p>
          <a:p>
            <a:pPr lvl="4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Whether set ID(s) are local within a resource setting or global across all resource </a:t>
            </a: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settings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(1b) Multiple </a:t>
            </a: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equal-size </a:t>
            </a:r>
            <a:r>
              <a:rPr lang="en-US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resource sets, all with repetition = “OFF”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reports distinct local CSI-RS resource indicator(s) within one or more resource sets. The UE can assume that the </a:t>
            </a:r>
            <a:r>
              <a:rPr lang="en-US" altLang="zh-CN" sz="16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applies the same </a:t>
            </a:r>
            <a:r>
              <a:rPr lang="en-US" altLang="zh-CN" sz="16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Tx</a:t>
            </a:r>
            <a:r>
              <a:rPr lang="en-US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beams in the same order for each of the </a:t>
            </a: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sets</a:t>
            </a:r>
            <a:endParaRPr lang="en-US" altLang="zh-CN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This may be used for P1 (or joint P2 &amp; P3) beam management</a:t>
            </a: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 Single resource set with repetition = “OFF</a:t>
            </a: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</a:t>
            </a:r>
            <a:r>
              <a:rPr lang="en-US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reports local CSI-RS resource indicator(s) within this resource set for CRI feedback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This may be used for P2 beam management</a:t>
            </a: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 Single resource set with repetition = “ON</a:t>
            </a: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</a:t>
            </a:r>
            <a:r>
              <a:rPr lang="en-US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 not report CRI related information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This may be used for P3 beam management</a:t>
            </a: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Dimensioning of the bit width of the UCI field which can carry either CRI(s) or CSI-RS resource set indicator(s)</a:t>
            </a:r>
          </a:p>
        </p:txBody>
      </p:sp>
    </p:spTree>
    <p:extLst>
      <p:ext uri="{BB962C8B-B14F-4D97-AF65-F5344CB8AC3E}">
        <p14:creationId xmlns:p14="http://schemas.microsoft.com/office/powerpoint/2010/main" val="3467793620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7969</TotalTime>
  <Words>558</Words>
  <Application>Microsoft Macintosh PowerPoint</Application>
  <PresentationFormat>On-screen Show (4:3)</PresentationFormat>
  <Paragraphs>46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Calibri</vt:lpstr>
      <vt:lpstr>MS PGothic</vt:lpstr>
      <vt:lpstr>Times New Roman</vt:lpstr>
      <vt:lpstr>宋体</vt:lpstr>
      <vt:lpstr>Arial</vt:lpstr>
      <vt:lpstr>FinalPowerpoint</vt:lpstr>
      <vt:lpstr>Custom Design</vt:lpstr>
      <vt:lpstr>1_Custom Design</vt:lpstr>
      <vt:lpstr>Way forward on beam reporting based on CSI-RS for BM with repetition</vt:lpstr>
      <vt:lpstr>Background </vt:lpstr>
      <vt:lpstr>Proposal </vt:lpstr>
      <vt:lpstr>Proposal </vt:lpstr>
    </vt:vector>
  </TitlesOfParts>
  <Company>Texas Instruments</Company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ynli</dc:creator>
  <cp:lastModifiedBy>ynli</cp:lastModifiedBy>
  <cp:revision>2576</cp:revision>
  <dcterms:created xsi:type="dcterms:W3CDTF">2007-12-19T20:51:00Z</dcterms:created>
  <dcterms:modified xsi:type="dcterms:W3CDTF">2017-10-11T12:39:59Z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2052-10.8.0.5918</vt:lpwstr>
  </property>
</Properties>
</file>