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70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70" autoAdjust="0"/>
    <p:restoredTop sz="94660"/>
  </p:normalViewPr>
  <p:slideViewPr>
    <p:cSldViewPr>
      <p:cViewPr varScale="1">
        <p:scale>
          <a:sx n="91" d="100"/>
          <a:sy n="91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WF on FDM of CSI-RS and SSB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Samsung, DCM, </a:t>
            </a:r>
            <a:r>
              <a:rPr lang="en-US" altLang="ja-JP" dirty="0" smtClean="0">
                <a:solidFill>
                  <a:schemeClr val="tx1"/>
                </a:solidFill>
              </a:rPr>
              <a:t>LGE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/>
              <a:t>R1-1718972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940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WG1#90bis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Prague, Czech Republic, October 9 – 13,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7.2.3.1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altLang="ja-JP" sz="2000" dirty="0" smtClean="0"/>
              <a:t>Agreements in RAN1 NR-AH#3</a:t>
            </a:r>
          </a:p>
          <a:p>
            <a:pPr lvl="1"/>
            <a:r>
              <a:rPr lang="en-US" altLang="ja-JP" sz="1600" dirty="0"/>
              <a:t>Down-select among the following two options</a:t>
            </a:r>
          </a:p>
          <a:p>
            <a:pPr lvl="2"/>
            <a:r>
              <a:rPr lang="en-US" altLang="ja-JP" sz="1600" dirty="0"/>
              <a:t>Option 1-1: From a UE perspective, CSI-RS is not multiplexed on SS block OFDM symbol(s)</a:t>
            </a:r>
          </a:p>
          <a:p>
            <a:pPr lvl="2"/>
            <a:r>
              <a:rPr lang="en-US" altLang="ja-JP" sz="1600" dirty="0"/>
              <a:t>Option 1-2: From a UE perspective, CSI-RS can be multiplexed on SS block symbol(s)</a:t>
            </a:r>
          </a:p>
          <a:p>
            <a:pPr lvl="2"/>
            <a:r>
              <a:rPr lang="en-US" altLang="ja-JP" sz="1600" dirty="0"/>
              <a:t>FFS on the conditions when multiplexing is allowed </a:t>
            </a:r>
          </a:p>
          <a:p>
            <a:pPr lvl="1"/>
            <a:endParaRPr lang="en-US" altLang="ja-JP" sz="1200" dirty="0" smtClean="0"/>
          </a:p>
          <a:p>
            <a:pPr lvl="1"/>
            <a:r>
              <a:rPr lang="en-US" altLang="ja-JP" sz="1600" dirty="0" smtClean="0"/>
              <a:t>A </a:t>
            </a:r>
            <a:r>
              <a:rPr lang="en-US" altLang="ja-JP" sz="1600" dirty="0"/>
              <a:t>CSI reporting setting configuration defines a CSI reporting band as a subset of </a:t>
            </a:r>
            <a:r>
              <a:rPr lang="en-US" altLang="ja-JP" sz="1600" dirty="0" err="1"/>
              <a:t>subbands</a:t>
            </a:r>
            <a:r>
              <a:rPr lang="en-US" altLang="ja-JP" sz="1600" dirty="0"/>
              <a:t> of the bandwidth part, and following information is configured in CSI reporting setting</a:t>
            </a:r>
          </a:p>
          <a:p>
            <a:pPr lvl="2"/>
            <a:r>
              <a:rPr lang="en-US" altLang="ja-JP" sz="1400" dirty="0"/>
              <a:t>Single / Multiple CQI:</a:t>
            </a:r>
          </a:p>
          <a:p>
            <a:pPr lvl="3"/>
            <a:r>
              <a:rPr lang="en-US" altLang="ja-JP" sz="1400" dirty="0"/>
              <a:t>Single CQI is reported per CW for the entire CSI reporting band, if single CQI is configured </a:t>
            </a:r>
          </a:p>
          <a:p>
            <a:pPr lvl="3"/>
            <a:r>
              <a:rPr lang="en-US" altLang="ja-JP" sz="1400" dirty="0"/>
              <a:t>CQI per CW per </a:t>
            </a:r>
            <a:r>
              <a:rPr lang="en-US" altLang="ja-JP" sz="1400" dirty="0" err="1"/>
              <a:t>subband</a:t>
            </a:r>
            <a:r>
              <a:rPr lang="en-US" altLang="ja-JP" sz="1400" dirty="0"/>
              <a:t> is reported for each </a:t>
            </a:r>
            <a:r>
              <a:rPr lang="en-US" altLang="ja-JP" sz="1400" dirty="0" err="1"/>
              <a:t>subband</a:t>
            </a:r>
            <a:r>
              <a:rPr lang="en-US" altLang="ja-JP" sz="1400" dirty="0"/>
              <a:t> in the CSI reporting band if multiple CQI is configured</a:t>
            </a:r>
          </a:p>
          <a:p>
            <a:pPr lvl="2"/>
            <a:r>
              <a:rPr lang="en-US" altLang="ja-JP" sz="1400" dirty="0"/>
              <a:t>Single / Multiple PMI:</a:t>
            </a:r>
          </a:p>
          <a:p>
            <a:pPr lvl="3"/>
            <a:r>
              <a:rPr lang="en-US" altLang="ja-JP" sz="1400" dirty="0"/>
              <a:t>Single PMI is reported for the entire CSI reporting band, if single PMI is configured</a:t>
            </a:r>
          </a:p>
          <a:p>
            <a:pPr lvl="3"/>
            <a:r>
              <a:rPr lang="en-US" altLang="ja-JP" sz="1400" dirty="0"/>
              <a:t>PMI (only i2 for &gt; 2 TX) is reported for each </a:t>
            </a:r>
            <a:r>
              <a:rPr lang="en-US" altLang="ja-JP" sz="1400" dirty="0" err="1"/>
              <a:t>subband</a:t>
            </a:r>
            <a:r>
              <a:rPr lang="en-US" altLang="ja-JP" sz="1400" dirty="0"/>
              <a:t> the CSI reporting band, if multiple PMI is configured</a:t>
            </a:r>
          </a:p>
          <a:p>
            <a:pPr lvl="2"/>
            <a:r>
              <a:rPr lang="en-US" altLang="ja-JP" sz="1400" dirty="0"/>
              <a:t>The UE is not expected to be configured with a CSI reporting band which contains </a:t>
            </a:r>
            <a:r>
              <a:rPr lang="en-US" altLang="ja-JP" sz="1400" dirty="0" err="1"/>
              <a:t>subbands</a:t>
            </a:r>
            <a:r>
              <a:rPr lang="en-US" altLang="ja-JP" sz="1400" dirty="0"/>
              <a:t> where RSs for channel and interference are not present</a:t>
            </a:r>
          </a:p>
          <a:p>
            <a:pPr lvl="2"/>
            <a:r>
              <a:rPr lang="en-US" altLang="ja-JP" sz="1400" dirty="0"/>
              <a:t>The subset of </a:t>
            </a:r>
            <a:r>
              <a:rPr lang="en-US" altLang="ja-JP" sz="1400" dirty="0" err="1"/>
              <a:t>subbands</a:t>
            </a:r>
            <a:r>
              <a:rPr lang="en-US" altLang="ja-JP" sz="1400" dirty="0"/>
              <a:t> can be configured to be contiguous or non-contiguous </a:t>
            </a:r>
          </a:p>
          <a:p>
            <a:pPr lvl="1"/>
            <a:endParaRPr lang="en-GB" altLang="ja-JP" sz="1600" dirty="0" smtClean="0"/>
          </a:p>
          <a:p>
            <a:pPr lvl="1"/>
            <a:endParaRPr lang="en-GB" altLang="ja-JP" sz="1600" dirty="0" smtClean="0"/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/>
              <a:t>From a UE perspective, </a:t>
            </a:r>
            <a:r>
              <a:rPr lang="en-US" altLang="ja-JP" sz="2000" dirty="0" smtClean="0"/>
              <a:t>CSI-RS for both CSI acquisition and beam management </a:t>
            </a:r>
            <a:r>
              <a:rPr lang="en-US" altLang="ja-JP" sz="2000" dirty="0"/>
              <a:t>can be multiplexed on SS block symbol(s</a:t>
            </a:r>
            <a:r>
              <a:rPr lang="en-US" altLang="ja-JP" sz="2000" dirty="0" smtClean="0"/>
              <a:t>)</a:t>
            </a:r>
          </a:p>
          <a:p>
            <a:pPr lvl="1"/>
            <a:r>
              <a:rPr lang="en-US" altLang="ja-JP" sz="1600" dirty="0" smtClean="0"/>
              <a:t>Down-select one of the following options for explicit/implicit restriction on CSI reporting for the SSB bandwidth until next meeting</a:t>
            </a:r>
          </a:p>
          <a:p>
            <a:pPr lvl="2"/>
            <a:r>
              <a:rPr lang="en-GB" altLang="ja-JP" sz="1600" dirty="0" smtClean="0"/>
              <a:t>For </a:t>
            </a:r>
            <a:r>
              <a:rPr lang="en-GB" altLang="ja-JP" sz="1600" dirty="0"/>
              <a:t>single CQI/PMI [/CRI]</a:t>
            </a:r>
            <a:r>
              <a:rPr lang="en-GB" altLang="ja-JP" sz="1600" dirty="0" smtClean="0"/>
              <a:t> reporting, if at least a part of CSI-RS is punctured by SSB</a:t>
            </a:r>
          </a:p>
          <a:p>
            <a:pPr lvl="3"/>
            <a:r>
              <a:rPr lang="en-GB" altLang="ja-JP" sz="1400" dirty="0" smtClean="0"/>
              <a:t>Option 1: UE does not expect to report CSI</a:t>
            </a:r>
          </a:p>
          <a:p>
            <a:pPr lvl="3"/>
            <a:r>
              <a:rPr lang="en-GB" altLang="ja-JP" sz="1400" dirty="0" smtClean="0"/>
              <a:t>Option 2: UE reports CSI by using CSI-RS not punctured by SSB</a:t>
            </a:r>
          </a:p>
          <a:p>
            <a:pPr lvl="3"/>
            <a:r>
              <a:rPr lang="en-GB" altLang="ja-JP" sz="1400" dirty="0" smtClean="0"/>
              <a:t>Option 3: UE reports CSI (details of reporting contents is up to UE implementation)</a:t>
            </a:r>
          </a:p>
          <a:p>
            <a:pPr lvl="3"/>
            <a:r>
              <a:rPr lang="en-GB" altLang="ja-JP" sz="1400" dirty="0"/>
              <a:t>Option 4: UE does not report </a:t>
            </a:r>
            <a:r>
              <a:rPr lang="en-GB" altLang="ja-JP" sz="1400" dirty="0" smtClean="0"/>
              <a:t>CSI</a:t>
            </a:r>
          </a:p>
          <a:p>
            <a:pPr lvl="2"/>
            <a:r>
              <a:rPr lang="en-GB" altLang="ja-JP" sz="1600" dirty="0" smtClean="0"/>
              <a:t>For multiple CQI/PMI[/CRI] reporting,</a:t>
            </a:r>
          </a:p>
          <a:p>
            <a:pPr lvl="3"/>
            <a:r>
              <a:rPr lang="en-GB" altLang="ja-JP" sz="1400" dirty="0" smtClean="0"/>
              <a:t>Option 1: UE does not expect to report CSI </a:t>
            </a:r>
            <a:r>
              <a:rPr lang="en-GB" altLang="ja-JP" sz="1400" dirty="0"/>
              <a:t>on the SSB bandwidth</a:t>
            </a:r>
            <a:r>
              <a:rPr lang="en-GB" altLang="ja-JP" sz="1400" dirty="0" smtClean="0"/>
              <a:t> </a:t>
            </a:r>
          </a:p>
          <a:p>
            <a:pPr lvl="3"/>
            <a:r>
              <a:rPr lang="en-GB" altLang="ja-JP" sz="1400" dirty="0" smtClean="0"/>
              <a:t>Option 2: </a:t>
            </a:r>
            <a:r>
              <a:rPr lang="en-GB" altLang="ja-JP" sz="1400" dirty="0"/>
              <a:t>UE does not report </a:t>
            </a:r>
            <a:r>
              <a:rPr lang="en-GB" altLang="ja-JP" sz="1400" dirty="0" err="1"/>
              <a:t>subband</a:t>
            </a:r>
            <a:r>
              <a:rPr lang="en-GB" altLang="ja-JP" sz="1400" dirty="0"/>
              <a:t> </a:t>
            </a:r>
            <a:r>
              <a:rPr lang="en-GB" altLang="ja-JP" sz="1400" dirty="0" smtClean="0"/>
              <a:t>CSI on </a:t>
            </a:r>
            <a:r>
              <a:rPr lang="en-GB" altLang="ja-JP" sz="1400" dirty="0"/>
              <a:t>the SSB </a:t>
            </a:r>
            <a:r>
              <a:rPr lang="en-GB" altLang="ja-JP" sz="1400" dirty="0" smtClean="0"/>
              <a:t>bandwidth, </a:t>
            </a:r>
            <a:r>
              <a:rPr lang="en-GB" altLang="ja-JP" sz="1400" dirty="0"/>
              <a:t>if </a:t>
            </a:r>
            <a:r>
              <a:rPr lang="en-GB" altLang="ja-JP" sz="1400" dirty="0" smtClean="0"/>
              <a:t>at least a </a:t>
            </a:r>
            <a:r>
              <a:rPr lang="en-GB" altLang="ja-JP" sz="1400" dirty="0"/>
              <a:t>part </a:t>
            </a:r>
            <a:r>
              <a:rPr lang="en-GB" altLang="ja-JP" sz="1400" dirty="0" smtClean="0"/>
              <a:t>of </a:t>
            </a:r>
            <a:r>
              <a:rPr lang="en-GB" altLang="ja-JP" sz="1400" dirty="0"/>
              <a:t>CSI-RS is punctured by </a:t>
            </a:r>
            <a:r>
              <a:rPr lang="en-GB" altLang="ja-JP" sz="1400" dirty="0" smtClean="0"/>
              <a:t>SSB</a:t>
            </a:r>
          </a:p>
          <a:p>
            <a:pPr lvl="3"/>
            <a:r>
              <a:rPr lang="en-GB" altLang="ja-JP" sz="1400" dirty="0" smtClean="0"/>
              <a:t>Option 3: UE does not expect to report any CSI, if at least a part of CSI-RS is punctured by SSB</a:t>
            </a:r>
          </a:p>
          <a:p>
            <a:pPr lvl="3"/>
            <a:r>
              <a:rPr lang="en-GB" altLang="ja-JP" sz="1400" dirty="0" smtClean="0"/>
              <a:t>Option 4: UE reports </a:t>
            </a:r>
            <a:r>
              <a:rPr lang="en-GB" altLang="ja-JP" sz="1400" dirty="0" err="1" smtClean="0"/>
              <a:t>subband</a:t>
            </a:r>
            <a:r>
              <a:rPr lang="en-GB" altLang="ja-JP" sz="1400" dirty="0" smtClean="0"/>
              <a:t> CSI for all </a:t>
            </a:r>
            <a:r>
              <a:rPr lang="en-GB" altLang="ja-JP" sz="1400" dirty="0" err="1" smtClean="0"/>
              <a:t>subbands</a:t>
            </a:r>
            <a:r>
              <a:rPr lang="en-GB" altLang="ja-JP" sz="1400" dirty="0" smtClean="0"/>
              <a:t> regardless of the SSB bandwidth </a:t>
            </a:r>
          </a:p>
          <a:p>
            <a:pPr lvl="4"/>
            <a:r>
              <a:rPr lang="en-GB" altLang="ja-JP" sz="1400" dirty="0" smtClean="0"/>
              <a:t>For the CSI contents on the SSB bandwidth, UE can indicate out of range by UE implementation </a:t>
            </a:r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16262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5979</TotalTime>
  <Words>450</Words>
  <Application>Microsoft Office PowerPoint</Application>
  <PresentationFormat>화면 슬라이드 쇼(4:3)</PresentationFormat>
  <Paragraphs>37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​​テーマ</vt:lpstr>
      <vt:lpstr>WF on FDM of CSI-RS and SSB</vt:lpstr>
      <vt:lpstr>Background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Samsung</cp:lastModifiedBy>
  <cp:revision>304</cp:revision>
  <dcterms:created xsi:type="dcterms:W3CDTF">2017-01-16T18:53:25Z</dcterms:created>
  <dcterms:modified xsi:type="dcterms:W3CDTF">2017-10-11T10:02:40Z</dcterms:modified>
</cp:coreProperties>
</file>