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Wake-up signal configurations and procedures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34918" y="291366"/>
            <a:ext cx="1419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R1-1718944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RAN1#90, the following was agreed:</a:t>
            </a:r>
          </a:p>
          <a:p>
            <a:pPr lvl="1"/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idle mode,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in a cell supports being applied to FFS between: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All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group of more than one of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Both (a) and (b)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UE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</a:t>
            </a:r>
            <a:r>
              <a:rPr lang="en-US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eNB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applicable to a UE is sent on the same paging carrier as the associated subsequent physical channel(s)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ome FFS points need to be resolved in this meeting.</a:t>
            </a:r>
            <a:endParaRPr lang="zh-CN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The power saving signal is designed to support both lower paging rates with minimal resource consumption, and higher paging rates with control over the UE power consumption: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WUS supports being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applied to all the UEs associated to a PO in </a:t>
            </a: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 cell in a default configuration when WUS is enabled for the UE;</a:t>
            </a:r>
            <a:endParaRPr lang="en-US" altLang="zh-CN" sz="28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eNB can configure WUS being applied to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a group of more than one of the UEs associated to a PO in </a:t>
            </a: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cell</a:t>
            </a:r>
            <a:endParaRPr lang="zh-CN" altLang="zh-CN" sz="28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GB" altLang="zh-CN" sz="24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One WUS applies to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a single PO </a:t>
            </a: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per DRX cycle from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the eNB perspective</a:t>
            </a: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FFS: </a:t>
            </a:r>
            <a:r>
              <a:rPr lang="en-GB" altLang="zh-CN" sz="2400" dirty="0"/>
              <a:t>One WUS </a:t>
            </a:r>
            <a:r>
              <a:rPr lang="en-GB" altLang="zh-CN" sz="2400" dirty="0" smtClean="0"/>
              <a:t>can be configured to applies </a:t>
            </a:r>
            <a:r>
              <a:rPr lang="en-GB" altLang="zh-CN" sz="2400" dirty="0"/>
              <a:t>to </a:t>
            </a:r>
            <a:r>
              <a:rPr lang="en-GB" altLang="zh-CN" sz="2400" dirty="0" smtClean="0"/>
              <a:t>more than one </a:t>
            </a:r>
            <a:r>
              <a:rPr lang="en-GB" altLang="zh-CN" sz="2400" dirty="0"/>
              <a:t>single PO per DRX cycle from the </a:t>
            </a:r>
            <a:r>
              <a:rPr lang="en-GB" altLang="zh-CN" sz="2400" dirty="0" err="1"/>
              <a:t>eNB</a:t>
            </a:r>
            <a:r>
              <a:rPr lang="en-GB" altLang="zh-CN" sz="2400" dirty="0"/>
              <a:t> perspective</a:t>
            </a:r>
            <a:endParaRPr lang="en-GB" altLang="zh-CN" sz="24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One WUS applies to a single DRX cycle from the UE perspective as a default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Also support configuration of WUS applies to more than one DRX cycle from the UE perspective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</a:t>
            </a:r>
            <a:r>
              <a:rPr lang="en-US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The power saving signal applies to </a:t>
            </a:r>
            <a:r>
              <a:rPr lang="en-US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more than one PO </a:t>
            </a:r>
            <a:r>
              <a:rPr lang="en-US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in  PTW window for eDRX case from UE </a:t>
            </a:r>
            <a:r>
              <a:rPr lang="en-US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perspective</a:t>
            </a:r>
            <a:endParaRPr lang="zh-CN" altLang="zh-CN" sz="24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362</Words>
  <Application>Microsoft Office PowerPoint</Application>
  <PresentationFormat>宽屏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맑은 고딕</vt:lpstr>
      <vt:lpstr>MS Mincho</vt:lpstr>
      <vt:lpstr>等线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Wake-up signal configurations and procedures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62</cp:revision>
  <dcterms:created xsi:type="dcterms:W3CDTF">2017-08-18T07:18:33Z</dcterms:created>
  <dcterms:modified xsi:type="dcterms:W3CDTF">2017-10-10T15:05:07Z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(2)juHEwGlDfuFAJ1XIPb2HV/h1Q2UT3SsaqLmhK0+Bz4mgyg4BiDnek55D6wILYEMBa5CjK1yX
E0lyuWi/q9cwM+v544PDW41dLZlomgtF1g8buINvFCAVbCLLTURvuZP5loTQ1eS7gzoQkEkH
zCDnVQ9qngp14O5pJR0WS/IwU6mIjrFBwN81mG1vRdWhmDKd3vyJE/yPNTWMTh5+BSN8d7B+
HoYl4eNOXnhyTf4/DL</vt:lpwstr>
  </property>
  <property fmtid="{D5CDD505-2E9C-101B-9397-08002B2CF9AE}" pid="3" name="_2015_ms_pID_7253431">
    <vt:lpwstr>r3vA3VmemgMfeUWC0JTTHws53hec0c2Ud7sf7hcyNTxaRkF0Duysn/
krRC3lVn3cH8N00RC02N5alwHf3b1NvMftb82aYTjHpOZNtangjghOs8+bvnG4hhytEAjmFD
ufAvu+cAMFxhQPP8aEEkMGRaWJBEbqgdS97BfOfpHB5ZR7VmXolQsoWON6pKV7REs2KvKeyM
BzbYj5O5Tz1eMsmo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1507549212</vt:lpwstr>
  </property>
</Properties>
</file>