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SUL operations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</a:t>
            </a:r>
            <a:r>
              <a:rPr lang="en-US" altLang="zh-CN" dirty="0" smtClean="0">
                <a:solidFill>
                  <a:schemeClr val="tx1"/>
                </a:solidFill>
              </a:rPr>
              <a:t>Vodafone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China Mobile, Orange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Deutche</a:t>
            </a:r>
            <a:r>
              <a:rPr lang="en-US" altLang="zh-CN" dirty="0" smtClean="0">
                <a:solidFill>
                  <a:schemeClr val="tx1"/>
                </a:solidFill>
              </a:rPr>
              <a:t> Telekom, China </a:t>
            </a:r>
            <a:r>
              <a:rPr lang="en-US" altLang="zh-CN" dirty="0" smtClean="0">
                <a:solidFill>
                  <a:schemeClr val="tx1"/>
                </a:solidFill>
              </a:rPr>
              <a:t>Telecom</a:t>
            </a:r>
            <a:r>
              <a:rPr lang="en-US" altLang="zh-CN" dirty="0" smtClean="0">
                <a:solidFill>
                  <a:schemeClr val="tx1"/>
                </a:solidFill>
              </a:rPr>
              <a:t>, China Unicom, vivo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764704"/>
            <a:ext cx="40337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3GPP TSG RAN WG1 Meeting 90bis </a:t>
            </a:r>
          </a:p>
          <a:p>
            <a:r>
              <a:rPr lang="en-US" altLang="zh-CN" sz="2000" dirty="0" smtClean="0"/>
              <a:t>Prague, CZ, 9th – 13th, October 2017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95105" y="766445"/>
            <a:ext cx="14414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 smtClean="0"/>
              <a:t>R1-1718934</a:t>
            </a:r>
          </a:p>
          <a:p>
            <a:pPr algn="r"/>
            <a:r>
              <a:rPr lang="en-US" altLang="zh-CN" sz="2000" dirty="0" smtClean="0"/>
              <a:t>AI 7.5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8614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96" y="747464"/>
            <a:ext cx="8964488" cy="6110536"/>
          </a:xfrm>
        </p:spPr>
        <p:txBody>
          <a:bodyPr>
            <a:noAutofit/>
          </a:bodyPr>
          <a:lstStyle/>
          <a:p>
            <a:r>
              <a:rPr lang="en-US" altLang="zh-CN" sz="2000" dirty="0" smtClean="0"/>
              <a:t>For UEs in RRC_CONNECTED mode, RRC signaling is used to configure PUCCH either on the SUL carrier or on the regular UL carrier in a SUL band combination</a:t>
            </a:r>
          </a:p>
          <a:p>
            <a:r>
              <a:rPr lang="en-US" altLang="zh-CN" sz="2000" dirty="0" smtClean="0"/>
              <a:t>For a UE configured to operate on a SUL band combination, both the SUL carrier and the regular UL carrier are configured for potential PUSCH transmission</a:t>
            </a:r>
          </a:p>
          <a:p>
            <a:pPr lvl="1"/>
            <a:r>
              <a:rPr lang="en-US" altLang="zh-CN" sz="2000" dirty="0" smtClean="0"/>
              <a:t>Signaling is provided to activate/deactivate PUSCH on the SUL carrier or the regular UL carrier</a:t>
            </a:r>
          </a:p>
          <a:p>
            <a:pPr lvl="2"/>
            <a:r>
              <a:rPr lang="en-US" altLang="zh-CN" sz="2000" dirty="0" smtClean="0"/>
              <a:t>FFS details on the additional signaling, e.g. explicit/implicit L1 signaling, MAC CE, etc.</a:t>
            </a:r>
          </a:p>
          <a:p>
            <a:pPr lvl="1"/>
            <a:r>
              <a:rPr lang="en-US" altLang="zh-CN" sz="2000" dirty="0" smtClean="0"/>
              <a:t>It is supported that both the SUL carrier and the regular UL carrier are activated for PUSCH transmission</a:t>
            </a:r>
          </a:p>
          <a:p>
            <a:pPr lvl="1"/>
            <a:r>
              <a:rPr lang="en-US" altLang="zh-CN" sz="2000" dirty="0" smtClean="0"/>
              <a:t>The SUL carrier or the regular UL carrier carrying PUCCH cannot be deactivated for PUSCH transmission</a:t>
            </a:r>
          </a:p>
          <a:p>
            <a:pPr lvl="1"/>
            <a:r>
              <a:rPr lang="en-US" altLang="zh-CN" sz="2000" dirty="0" smtClean="0"/>
              <a:t>UE is not expected to receive UL grant for the carrier (regular UL carrier or the SUL carrier) deactivated for PUSCH transmission</a:t>
            </a:r>
          </a:p>
          <a:p>
            <a:pPr lvl="1"/>
            <a:r>
              <a:rPr lang="en-US" altLang="zh-CN" sz="2000" dirty="0" smtClean="0"/>
              <a:t>SRS can still be transmitted on the carrier (regular UL carrier or the SUL carrier) deactivated for PUSCH transmission</a:t>
            </a:r>
            <a:endParaRPr lang="en-US" altLang="zh-CN" sz="2000" strike="sngStrik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</TotalTime>
  <Words>213</Words>
  <Application>Microsoft Office PowerPoint</Application>
  <PresentationFormat>全屏显示(4:3)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SUL operations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shenzukang</dc:creator>
  <cp:lastModifiedBy>Huawei 20170930</cp:lastModifiedBy>
  <cp:revision>40</cp:revision>
  <dcterms:created xsi:type="dcterms:W3CDTF">2017-10-09T10:16:32Z</dcterms:created>
  <dcterms:modified xsi:type="dcterms:W3CDTF">2017-10-11T07:57:33Z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(3)bNKXnM2kVkSCI6nuCpt1qKqN3Mqe/aI7ILqQ8P3Be6xcUPaOBeA2CwsOJsBHrFDgSAU1WMAz
/wCemZqitoszs5s1igYsae4+r2JngCme+JhiX641yFKEg46IPquxs5jaOueBi6jegh5+2lPG
+xJJzLKwjBakGUH7Bu//ciEdzm43RDf1dH1sQCh6h21f0IWiM8O68LPIWE4C98ZUgXDsd2BU
Puk99QV0SaPRHPpHU2</vt:lpwstr>
  </property>
  <property fmtid="{D5CDD505-2E9C-101B-9397-08002B2CF9AE}" pid="3" name="_2015_ms_pID_7253431">
    <vt:lpwstr>y1llfpSgkLywtQOX2xkVMrBYUFypEH8ClGVtS+uOfRvWeY2Bt+FHZo
eheh/zpE+JepqWVsA8W004r+UsRZHb2/UrVoe3Um9jKEQnWpfF50CaQTQfXX0Gs+AFhhy/58
2KJzXznvUk93FN3AL7+rGhwIruOZMYtNGV9tP/uSesY1GVlN8qQXgDKBKxOK8PsEkLKRjtyk
aNvKhNRKrfkU5Me3fKlnsldgseNd4AJsrI6y</vt:lpwstr>
  </property>
  <property fmtid="{D5CDD505-2E9C-101B-9397-08002B2CF9AE}" pid="4" name="_2015_ms_pID_7253432">
    <vt:lpwstr>gQ==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1507706240</vt:lpwstr>
  </property>
</Properties>
</file>