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C3A9E-97A7-4E46-9B79-21D02CDAD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4F9AB1-6B01-4560-AF1A-A38186A4F6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A1D6F-5A49-44CF-B00B-D0083D9DB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DA85D-E136-4C01-9D2D-80007082B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19A81-2D1E-46D3-95F8-4A67BD1DF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3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E5774-847B-4CCE-A0AB-56545F04C0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8D2F44-CCFA-445E-A2A2-65DAE8AC84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505C1-D7C2-4E62-977E-4CAFFE251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478B5-D22A-4943-8A19-2FCDEDF23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C949F0-47CD-46F0-BC31-C0363263D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25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37E05D-4673-4676-8C94-F9C5DCE243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D8464-4CC2-4DAA-9CB6-F2C45AE9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D6517-E0F8-4A4B-9473-5BA474415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1BF17-95CE-46CC-9CE6-7C33B2EB1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63EAF-C44A-4236-A679-8FB784DB6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757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DAB8C-2C88-4BC7-8060-090A45AD8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AAD29-0972-4C84-A064-C15575352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5608BF-8E30-4E8B-8AA5-FD33E61E8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F8D16-B234-4656-A189-6D5138717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029FFA-4749-4AFF-9429-6F5F66826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2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80FA9-57FC-41A3-BCA6-1A1D92A2B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674247-8ABF-458B-99B8-C3DC3F5C4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BA8B4-6912-48C0-8757-1DE220AF2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41344-C8E2-4F03-9370-6570C1375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E549C-EB94-473A-B0DA-62E146975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0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CFD7E-5A59-4D3C-BB6E-6BD275574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1791D-672B-4DA4-B5B4-F66E0DFA33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A003E2-C11E-4BA3-8E3F-23BEF5D30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4DD5A1-5E4C-4041-A067-057664CF7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98A138-446F-4E4D-B29D-C7FCB45EA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415BB-1069-4F00-882D-B55CF909F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56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3EC0B-A58D-4175-8634-89EBC40D1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47B42-B281-47B5-8DC3-59AB70CE6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371643-4807-46A8-9A76-73F1F07531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A4629C-C884-49E8-A36E-56CC8A7C74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C99CDB-254F-4D71-B1DE-C0C86D8989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F85EC6-2FE1-47D7-9014-59DC30B0F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7F6D0F-4B7F-4FCF-AEA2-BE912F9F6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5B7A7E-4960-4297-8FFB-0E7149758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72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8FB7A-BAED-4789-BC21-DF9FDC258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D23A5D-45F5-4107-9892-FF60ED0D5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DD36E9-A7B4-470B-8B2D-157BE26FC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CD0F4B-746A-42ED-910A-EE75F7105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8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E28048-296A-4A7A-9109-5FD700088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D5E575-779B-4E50-BCD7-47FF8E724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F604A9-7D72-477D-BA51-1F0FA1A24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712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B0B54-87EB-43BD-B93E-B15E86492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2F34CE-5292-42B7-9200-3F67F04BD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54A817-A835-4E68-953A-D2EC44427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426E82-E01F-401F-BA29-D455D25F1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3150A7-711A-485D-BA49-4C41A460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558745-6627-4B07-807B-505567BBD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513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1CB72-1FBA-4853-BD56-41A316900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710D23-8D77-4F9B-9785-8876B224ED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12D278-C5D4-4612-A988-CBDF54D9A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73BB3-7E4E-4FC8-9C35-BFEB60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DE9BF1-9115-454F-BCAC-9DB8179A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1C22D-8B77-4229-8537-CAA7F8DA0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08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7BA66E-6BCF-4FD7-9F68-EF87DB8CD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B4219-CA9F-470C-804B-91952E52B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6C48D-132F-45BE-9432-E49844A805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8AE49-A826-449B-877C-B03065509B01}" type="datetimeFigureOut">
              <a:rPr lang="en-US" smtClean="0"/>
              <a:t>10/10/2017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91DE69-03BB-4E22-8C58-A660A7E95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47ED17-96C6-44B3-8E68-A28BA12F9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B1F17-5CC4-4E9C-A9D4-AF9E6A86B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24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DF0C3-3823-40BA-A321-913B0AD684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Enhanced PHY Resynchronization for </a:t>
            </a:r>
            <a:r>
              <a:rPr lang="en-US" dirty="0" err="1"/>
              <a:t>efeMTC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DFA45C-F019-4805-A446-E8B8AF0286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Nokia, NSB, Sierra Wireless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1B7EC89-2240-41C1-AA9C-40B0BAC17019}"/>
              </a:ext>
            </a:extLst>
          </p:cNvPr>
          <p:cNvSpPr/>
          <p:nvPr/>
        </p:nvSpPr>
        <p:spPr>
          <a:xfrm>
            <a:off x="388772" y="270787"/>
            <a:ext cx="11442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#90bis								R1-</a:t>
            </a:r>
            <a:r>
              <a:rPr lang="en-US" dirty="0"/>
              <a:t>1718907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>
                <a:latin typeface="Calibri" pitchFamily="34" charset="0"/>
                <a:cs typeface="Times New Roman" pitchFamily="18" charset="0"/>
              </a:rPr>
              <a:t>Prague, Czech Republic, 9 – 13 October 2017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6.2.5.1</a:t>
            </a:r>
          </a:p>
        </p:txBody>
      </p:sp>
    </p:spTree>
    <p:extLst>
      <p:ext uri="{BB962C8B-B14F-4D97-AF65-F5344CB8AC3E}">
        <p14:creationId xmlns:p14="http://schemas.microsoft.com/office/powerpoint/2010/main" val="42912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AFF19-A0E6-42E0-9E39-A5B6958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72FD0D-6C09-4238-BCA1-F654DDDB22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Present (Rel-8) synchronization signals were not designed with MTC time constants and SNR operating regions in mind</a:t>
            </a:r>
          </a:p>
          <a:p>
            <a:pPr lvl="0"/>
            <a:r>
              <a:rPr lang="en-US" dirty="0"/>
              <a:t>Enhanced synchronization signals would primarily be useful for PHY resynchronization since this consumes most of the energy</a:t>
            </a:r>
          </a:p>
          <a:p>
            <a:r>
              <a:rPr lang="en-US" dirty="0"/>
              <a:t>Possible to improve performance in, e.g., paging, random access, RRM</a:t>
            </a:r>
          </a:p>
          <a:p>
            <a:pPr lvl="0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500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78C32-A081-4A22-8C7F-2271EA445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2AA3A6-8877-4433-9E57-3418B49CA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 shall specify a new resynchronization signal (RSS)</a:t>
            </a:r>
          </a:p>
          <a:p>
            <a:pPr lvl="0"/>
            <a:r>
              <a:rPr lang="en-US" dirty="0"/>
              <a:t>RSS shall have the following properties</a:t>
            </a:r>
          </a:p>
          <a:p>
            <a:pPr lvl="1"/>
            <a:r>
              <a:rPr lang="en-US" dirty="0"/>
              <a:t>Configurable long periodicity and duration</a:t>
            </a:r>
          </a:p>
          <a:p>
            <a:pPr lvl="2"/>
            <a:r>
              <a:rPr lang="en-US" dirty="0"/>
              <a:t>E.g. periodicity 100, 200, 300, 600 ms</a:t>
            </a:r>
          </a:p>
          <a:p>
            <a:pPr lvl="2"/>
            <a:r>
              <a:rPr lang="en-US" dirty="0"/>
              <a:t>E.g. duration 1, 2, 4, 8 ms </a:t>
            </a:r>
          </a:p>
          <a:p>
            <a:pPr lvl="1"/>
            <a:r>
              <a:rPr lang="en-US" dirty="0"/>
              <a:t>Possible to match timing and periodicity to paging</a:t>
            </a:r>
          </a:p>
        </p:txBody>
      </p:sp>
    </p:spTree>
    <p:extLst>
      <p:ext uri="{BB962C8B-B14F-4D97-AF65-F5344CB8AC3E}">
        <p14:creationId xmlns:p14="http://schemas.microsoft.com/office/powerpoint/2010/main" val="2848619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</TotalTime>
  <Words>131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等线</vt:lpstr>
      <vt:lpstr>맑은 고딕</vt:lpstr>
      <vt:lpstr>Arial</vt:lpstr>
      <vt:lpstr>Calibri</vt:lpstr>
      <vt:lpstr>Calibri Light</vt:lpstr>
      <vt:lpstr>Times New Roman</vt:lpstr>
      <vt:lpstr>Office Theme</vt:lpstr>
      <vt:lpstr>WF on Enhanced PHY Resynchronization for efeMTC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Enhanced SI Acquisition for efeMTC</dc:title>
  <dc:creator>Magnus Åström</dc:creator>
  <cp:lastModifiedBy>Magnus Åström</cp:lastModifiedBy>
  <cp:revision>23</cp:revision>
  <dcterms:created xsi:type="dcterms:W3CDTF">2017-10-09T07:24:15Z</dcterms:created>
  <dcterms:modified xsi:type="dcterms:W3CDTF">2017-10-10T09:53:03Z</dcterms:modified>
</cp:coreProperties>
</file>