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7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PHR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Nokia, NSB, Samsung, [Ericsson</a:t>
            </a:r>
            <a:r>
              <a:rPr lang="en-US" altLang="ja-JP" smtClean="0"/>
              <a:t>, </a:t>
            </a:r>
            <a:r>
              <a:rPr lang="en-US" altLang="ja-JP" smtClean="0"/>
              <a:t>ZTE, LG],…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R1-1718902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</a:t>
            </a:r>
            <a:r>
              <a:rPr lang="en-GB" altLang="ja-JP" sz="2400" dirty="0" smtClean="0"/>
              <a:t>90bis</a:t>
            </a:r>
          </a:p>
          <a:p>
            <a:pPr>
              <a:buNone/>
            </a:pPr>
            <a:r>
              <a:rPr lang="en-US" altLang="ja-JP" sz="2400" dirty="0"/>
              <a:t>Prague, Czech </a:t>
            </a:r>
            <a:r>
              <a:rPr lang="en-US" altLang="ja-JP" sz="2400" dirty="0" smtClean="0"/>
              <a:t>Republic</a:t>
            </a:r>
          </a:p>
          <a:p>
            <a:pPr>
              <a:buNone/>
            </a:pP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</a:t>
            </a:r>
            <a:r>
              <a:rPr lang="en-US" altLang="ja-JP" sz="2400" dirty="0" err="1"/>
              <a:t>Octorber</a:t>
            </a:r>
            <a:r>
              <a:rPr lang="en-US" altLang="ja-JP" sz="2400" dirty="0"/>
              <a:t>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400" dirty="0"/>
              <a:t>Agreements:</a:t>
            </a:r>
            <a:endParaRPr lang="ja-JP" altLang="ja-JP" sz="2400" dirty="0"/>
          </a:p>
          <a:p>
            <a:pPr lvl="0"/>
            <a:r>
              <a:rPr lang="en-US" altLang="ja-JP" sz="2400" dirty="0"/>
              <a:t>UE’s power headroom report is based on the corresponding PUSCH transmission(s)</a:t>
            </a:r>
            <a:endParaRPr lang="ja-JP" altLang="ja-JP" sz="2400" dirty="0"/>
          </a:p>
          <a:p>
            <a:pPr lvl="1"/>
            <a:r>
              <a:rPr lang="en-US" altLang="ja-JP" sz="2000" dirty="0"/>
              <a:t>FFS details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39180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25144"/>
          </a:xfrm>
        </p:spPr>
        <p:txBody>
          <a:bodyPr>
            <a:normAutofit/>
          </a:bodyPr>
          <a:lstStyle/>
          <a:p>
            <a:r>
              <a:rPr lang="en-US" altLang="ja-JP" sz="2400"/>
              <a:t>Support </a:t>
            </a:r>
            <a:r>
              <a:rPr lang="en-US" altLang="ja-JP" sz="2400" i="1" smtClean="0"/>
              <a:t>P</a:t>
            </a:r>
            <a:r>
              <a:rPr lang="en-US" altLang="ja-JP" sz="1400" smtClean="0"/>
              <a:t>PUSCH,</a:t>
            </a:r>
            <a:r>
              <a:rPr lang="en-US" altLang="ja-JP" sz="1400" i="1" smtClean="0"/>
              <a:t>c</a:t>
            </a:r>
            <a:r>
              <a:rPr lang="en-US" altLang="ja-JP" sz="2400" dirty="0" smtClean="0"/>
              <a:t> reporting </a:t>
            </a:r>
            <a:r>
              <a:rPr lang="en-US" altLang="ja-JP" sz="2400" dirty="0"/>
              <a:t>for PHR corresponding to NR PUSCH only transmission</a:t>
            </a:r>
          </a:p>
          <a:p>
            <a:r>
              <a:rPr lang="en-US" altLang="ja-JP" sz="2400" dirty="0" smtClean="0"/>
              <a:t>Support </a:t>
            </a:r>
            <a:r>
              <a:rPr lang="en-US" altLang="ja-JP" sz="2400" dirty="0"/>
              <a:t>two PHR formats, i.e., type1: only</a:t>
            </a:r>
            <a:r>
              <a:rPr lang="ja-JP" altLang="en-US" sz="2400" dirty="0"/>
              <a:t> </a:t>
            </a:r>
            <a:r>
              <a:rPr lang="en-US" altLang="ja-JP" sz="2400" dirty="0"/>
              <a:t>PH and type 2: PH and </a:t>
            </a:r>
            <a:r>
              <a:rPr lang="en-US" altLang="ja-JP" sz="2400" i="1" dirty="0" err="1" smtClean="0"/>
              <a:t>P</a:t>
            </a:r>
            <a:r>
              <a:rPr lang="en-US" altLang="ja-JP" sz="1600" dirty="0" err="1" smtClean="0"/>
              <a:t>PUSCH,</a:t>
            </a:r>
            <a:r>
              <a:rPr lang="en-US" altLang="ja-JP" sz="1600" i="1" dirty="0" err="1" smtClean="0"/>
              <a:t>c</a:t>
            </a:r>
            <a:endParaRPr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4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4302</TotalTime>
  <Words>89</Words>
  <Application>Microsoft Office PowerPoint</Application>
  <PresentationFormat>画面に合わせる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PHR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308</cp:revision>
  <dcterms:created xsi:type="dcterms:W3CDTF">2017-01-16T18:53:25Z</dcterms:created>
  <dcterms:modified xsi:type="dcterms:W3CDTF">2017-10-11T08:16:20Z</dcterms:modified>
</cp:coreProperties>
</file>