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26" autoAdjust="0"/>
    <p:restoredTop sz="94660"/>
  </p:normalViewPr>
  <p:slideViewPr>
    <p:cSldViewPr>
      <p:cViewPr varScale="1">
        <p:scale>
          <a:sx n="78" d="100"/>
          <a:sy n="78" d="100"/>
        </p:scale>
        <p:origin x="8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PRACH Preamble Short Sequence Length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55307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Nokia Shanghai Bell, ZTE, Samsung, LGE, CATT, NTT DOCOMO, Qualcomm, Intel…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2" y="152310"/>
            <a:ext cx="48014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Prague, Czech Republic  21th - 25th August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6.1.1.4.2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R1-1715272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6C15A-9DB2-45F5-9447-F6EB6BE0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 (RAN1#89)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8797-573A-4109-9B1F-35315501A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62400"/>
          </a:xfrm>
        </p:spPr>
        <p:txBody>
          <a:bodyPr/>
          <a:lstStyle/>
          <a:p>
            <a:r>
              <a:rPr lang="en-US" dirty="0"/>
              <a:t>For the shorter sequence length than L=839, NR supports sequence length of </a:t>
            </a:r>
            <a:r>
              <a:rPr lang="en-US" dirty="0">
                <a:highlight>
                  <a:srgbClr val="FFFF00"/>
                </a:highlight>
              </a:rPr>
              <a:t>L = 127 or 139 </a:t>
            </a:r>
            <a:r>
              <a:rPr lang="en-US" dirty="0"/>
              <a:t>with subcarrier spacing of {15, 30, 60, 120}kHz</a:t>
            </a:r>
          </a:p>
          <a:p>
            <a:pPr lvl="1"/>
            <a:r>
              <a:rPr lang="en-US" dirty="0"/>
              <a:t>Note: this is based on the assumption that 240 kHz subcarrier spacing is not available for data/control</a:t>
            </a:r>
          </a:p>
          <a:p>
            <a:pPr lvl="1"/>
            <a:r>
              <a:rPr lang="en-US" dirty="0"/>
              <a:t>FFS: 7.5 kHz subcarrier spacing</a:t>
            </a:r>
          </a:p>
        </p:txBody>
      </p:sp>
    </p:spTree>
    <p:extLst>
      <p:ext uri="{BB962C8B-B14F-4D97-AF65-F5344CB8AC3E}">
        <p14:creationId xmlns:p14="http://schemas.microsoft.com/office/powerpoint/2010/main" val="1786849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26B30-E4ED-4B12-95C5-D1A92C22D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6D8A8-9F7C-44E3-BDCB-720C2CD2A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139 sequence length for short RACH preamble sequence.</a:t>
            </a:r>
          </a:p>
        </p:txBody>
      </p:sp>
    </p:spTree>
    <p:extLst>
      <p:ext uri="{BB962C8B-B14F-4D97-AF65-F5344CB8AC3E}">
        <p14:creationId xmlns:p14="http://schemas.microsoft.com/office/powerpoint/2010/main" val="1490981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203</TotalTime>
  <Words>114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Trebuchet MS</vt:lpstr>
      <vt:lpstr>Office Theme</vt:lpstr>
      <vt:lpstr>WF on PRACH Preamble Short Sequence Length</vt:lpstr>
      <vt:lpstr>Previous Agreements (RAN1#89)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Farag, Emad (Nokia - US)</cp:lastModifiedBy>
  <cp:revision>29</cp:revision>
  <dcterms:created xsi:type="dcterms:W3CDTF">2017-04-03T18:15:56Z</dcterms:created>
  <dcterms:modified xsi:type="dcterms:W3CDTF">2017-08-25T09:47:12Z</dcterms:modified>
</cp:coreProperties>
</file>