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46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Spectral </a:t>
            </a:r>
            <a:br>
              <a:rPr lang="en-US" dirty="0"/>
            </a:br>
            <a:r>
              <a:rPr lang="en-US" dirty="0"/>
              <a:t>Efficiency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600" dirty="0"/>
              <a:t>Sierra Wireless,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 Ericsson, Sony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AT&amp;T,</a:t>
            </a:r>
            <a:r>
              <a:rPr lang="en-US" sz="3600" dirty="0"/>
              <a:t> Nokia, Nokia Shanghai Bell, Orange, Intel, Qualcomm,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Virtuosys,</a:t>
            </a:r>
            <a:r>
              <a:rPr lang="en-US" sz="3600" dirty="0"/>
              <a:t> NTT DOCOMO, ZTE, Verizon, Sharp …</a:t>
            </a:r>
            <a:br>
              <a:rPr lang="en-US" sz="3600" dirty="0"/>
            </a:br>
            <a:r>
              <a:rPr lang="en-US" sz="3600" dirty="0"/>
              <a:t> </a:t>
            </a:r>
            <a:r>
              <a:rPr lang="en-US" sz="3600" i="1" dirty="0"/>
              <a:t>[KT Corp, SK Telecom, Interdigital, Sequans ]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1" y="199033"/>
            <a:ext cx="11685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				 				R1-1715228</a:t>
            </a: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Czech Republic, 21th – 25th August 2017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5.2.6.5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54642"/>
            <a:ext cx="10515600" cy="436046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US" dirty="0"/>
              <a:t>CDMA will not be specified to improve PUSCH spectral efficiency as part of this WI.</a:t>
            </a:r>
            <a:endParaRPr lang="en-CA" dirty="0">
              <a:latin typeface="SimSun" panose="02010600030101010101" pitchFamily="2" charset="-122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endParaRPr lang="en-GB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72CFE1-9A9F-4C14-9788-53DBA1CFA90E}"/>
              </a:ext>
            </a:extLst>
          </p:cNvPr>
          <p:cNvSpPr/>
          <p:nvPr/>
        </p:nvSpPr>
        <p:spPr>
          <a:xfrm>
            <a:off x="180621" y="199033"/>
            <a:ext cx="11685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				 				R1-1715228</a:t>
            </a: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Czech Republic, 21th – 25th August 2017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5.2.6.5</a:t>
            </a:r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</TotalTime>
  <Words>70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等线</vt:lpstr>
      <vt:lpstr>맑은 고딕</vt:lpstr>
      <vt:lpstr>SimSun</vt:lpstr>
      <vt:lpstr>Arial</vt:lpstr>
      <vt:lpstr>Calibri</vt:lpstr>
      <vt:lpstr>Calibri Light</vt:lpstr>
      <vt:lpstr>Times New Roman</vt:lpstr>
      <vt:lpstr>Wingdings</vt:lpstr>
      <vt:lpstr>Office Theme</vt:lpstr>
      <vt:lpstr>WF on UL Spectral  Efficiency for eFeMTC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Gus Vos</cp:lastModifiedBy>
  <cp:revision>72</cp:revision>
  <dcterms:created xsi:type="dcterms:W3CDTF">2017-05-15T09:46:56Z</dcterms:created>
  <dcterms:modified xsi:type="dcterms:W3CDTF">2017-08-24T21:02:19Z</dcterms:modified>
</cp:coreProperties>
</file>