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76" r:id="rId4"/>
    <p:sldId id="275" r:id="rId5"/>
    <p:sldId id="269" r:id="rId6"/>
    <p:sldId id="264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82" d="100"/>
          <a:sy n="82" d="100"/>
        </p:scale>
        <p:origin x="1483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B8D9A-0BC3-4D59-AA0A-A93409F0F7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1ABBD7-2EFB-4410-8DAD-3125B624B1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798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1ABBD7-2EFB-4410-8DAD-3125B624B1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739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90656" cy="1470025"/>
          </a:xfrm>
        </p:spPr>
        <p:txBody>
          <a:bodyPr/>
          <a:lstStyle/>
          <a:p>
            <a:r>
              <a:rPr kumimoji="1" lang="en-US" altLang="ja-JP" dirty="0"/>
              <a:t>WF on SS block transmission in wideband CC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/>
              <a:t>Qualcomm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#90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　　　　　　　</a:t>
            </a:r>
            <a:r>
              <a:rPr lang="en-US" altLang="ja-JP" b="1"/>
              <a:t>R1-1715160</a:t>
            </a:r>
            <a:endParaRPr lang="ja-JP" altLang="ja-JP" b="1" dirty="0"/>
          </a:p>
          <a:p>
            <a:r>
              <a:rPr lang="en-GB" altLang="ja-JP" b="1" dirty="0"/>
              <a:t>Prague, Czech Republic, </a:t>
            </a:r>
          </a:p>
          <a:p>
            <a:r>
              <a:rPr lang="en-GB" altLang="ja-JP" b="1" dirty="0"/>
              <a:t>21th – 25th August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6.1.1.1.2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C76A2-0A91-41A0-93B5-653A27D58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(1/3)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035E19-A8A1-4285-8FA8-03E1685AC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68552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Two UE operation types in wideband CC</a:t>
            </a:r>
          </a:p>
          <a:p>
            <a:pPr lvl="1"/>
            <a:r>
              <a:rPr lang="en-GB" dirty="0"/>
              <a:t>Type 1: Wideband CC operation (e.g., 400MHz) </a:t>
            </a:r>
          </a:p>
          <a:p>
            <a:pPr lvl="1"/>
            <a:r>
              <a:rPr lang="en-GB" dirty="0"/>
              <a:t>Type 2: Intra-band contiguous CA operation (e.g., 4 CC with each CC of 100MHz)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To ensure that UEs in both operations can access the network, each CC can have its own SS burst set</a:t>
            </a:r>
          </a:p>
          <a:p>
            <a:pPr lvl="2"/>
            <a:r>
              <a:rPr lang="en-US" dirty="0"/>
              <a:t>RAN1 agreed NR supports multiple SSBs within a wideband carrier</a:t>
            </a:r>
          </a:p>
          <a:p>
            <a:pPr lvl="1"/>
            <a:endParaRPr lang="en-US" dirty="0"/>
          </a:p>
          <a:p>
            <a:r>
              <a:rPr lang="en-US" dirty="0"/>
              <a:t>RAN1 designed SS burst set composition to be confined within 5ms</a:t>
            </a:r>
          </a:p>
          <a:p>
            <a:pPr lvl="1"/>
            <a:r>
              <a:rPr lang="en-US" dirty="0"/>
              <a:t>~4ms for L = 8 and 15kHz SS numerology</a:t>
            </a:r>
          </a:p>
          <a:p>
            <a:pPr lvl="1"/>
            <a:r>
              <a:rPr lang="en-US" dirty="0"/>
              <a:t>~5ms for L = 64 and 120kHz SS numerology</a:t>
            </a:r>
          </a:p>
        </p:txBody>
      </p:sp>
    </p:spTree>
    <p:extLst>
      <p:ext uri="{BB962C8B-B14F-4D97-AF65-F5344CB8AC3E}">
        <p14:creationId xmlns:p14="http://schemas.microsoft.com/office/powerpoint/2010/main" val="4283657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518D0-C20B-431B-BE93-C49859D19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(2/3)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70993-D925-4A38-B8F6-DDC61B897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35698"/>
          </a:xfrm>
        </p:spPr>
        <p:txBody>
          <a:bodyPr>
            <a:normAutofit/>
          </a:bodyPr>
          <a:lstStyle/>
          <a:p>
            <a:r>
              <a:rPr lang="en-US" dirty="0"/>
              <a:t>Without network assistance or performing measurement by the UE on a single frequency location only, </a:t>
            </a:r>
          </a:p>
          <a:p>
            <a:pPr lvl="1"/>
            <a:r>
              <a:rPr lang="en-US" dirty="0"/>
              <a:t>The (wideband) UE may have to perform measurement over at least 5ms window, </a:t>
            </a:r>
            <a:r>
              <a:rPr lang="en-US" b="1" i="1" dirty="0"/>
              <a:t>which is very long especially for connected DRX</a:t>
            </a:r>
          </a:p>
          <a:p>
            <a:pPr lvl="1"/>
            <a:endParaRPr lang="en-US" dirty="0"/>
          </a:p>
          <a:p>
            <a:r>
              <a:rPr lang="en-US" dirty="0"/>
              <a:t>A smaller measurement window (e.g., much less than 5ms, for example 1ms) should be configured to reduce UE wake-up time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980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518D0-C20B-431B-BE93-C49859D19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70993-D925-4A38-B8F6-DDC61B897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3569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RAN1 agreed NR supports multiple SSBs within a wideband carrier</a:t>
            </a:r>
          </a:p>
          <a:p>
            <a:pPr lvl="1"/>
            <a:r>
              <a:rPr lang="en-US" dirty="0"/>
              <a:t>Simultaneously sweeping multiple beams over multiple frequency locations could be </a:t>
            </a:r>
            <a:r>
              <a:rPr lang="en-US" b="1" i="1" dirty="0"/>
              <a:t>inherently supported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r>
              <a:rPr lang="en-US" dirty="0"/>
              <a:t>If </a:t>
            </a:r>
            <a:r>
              <a:rPr lang="en-US" dirty="0" err="1"/>
              <a:t>gNB</a:t>
            </a:r>
            <a:r>
              <a:rPr lang="en-US" dirty="0"/>
              <a:t> is capable of simultaneously sweeping multiple beams over multiple frequency locations, </a:t>
            </a:r>
          </a:p>
          <a:p>
            <a:pPr lvl="1"/>
            <a:r>
              <a:rPr lang="en-US" dirty="0" err="1"/>
              <a:t>gNB</a:t>
            </a:r>
            <a:r>
              <a:rPr lang="en-US" dirty="0"/>
              <a:t> may complete the beam sweeping operation sooner</a:t>
            </a:r>
          </a:p>
          <a:p>
            <a:pPr lvl="1"/>
            <a:r>
              <a:rPr lang="en-US" b="1" i="1" dirty="0"/>
              <a:t>for UEs capable of wideband operation, the measurement latency is significantly shortened </a:t>
            </a:r>
            <a:r>
              <a:rPr lang="en-US" b="1" i="1" dirty="0">
                <a:sym typeface="Wingdings" panose="05000000000000000000" pitchFamily="2" charset="2"/>
              </a:rPr>
              <a:t> </a:t>
            </a:r>
            <a:r>
              <a:rPr lang="en-US" b="1" i="1" dirty="0"/>
              <a:t>The power consumption is significantly reduced.</a:t>
            </a:r>
          </a:p>
        </p:txBody>
      </p:sp>
    </p:spTree>
    <p:extLst>
      <p:ext uri="{BB962C8B-B14F-4D97-AF65-F5344CB8AC3E}">
        <p14:creationId xmlns:p14="http://schemas.microsoft.com/office/powerpoint/2010/main" val="3914288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287A5-109B-4700-815D-45447E1A6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34082"/>
          </a:xfrm>
        </p:spPr>
        <p:txBody>
          <a:bodyPr>
            <a:noAutofit/>
          </a:bodyPr>
          <a:lstStyle/>
          <a:p>
            <a:r>
              <a:rPr lang="en-US" sz="3200"/>
              <a:t>Measurement </a:t>
            </a:r>
            <a:r>
              <a:rPr lang="en-US" sz="3200" dirty="0"/>
              <a:t>on multiple frequency locations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21C79E6-43DA-4914-AA02-7D7CC674E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648" y="143569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111AA54-5B7A-457A-8731-9E8A5C2A9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997" y="5445224"/>
            <a:ext cx="8229600" cy="125273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If all transmit beams can be swept within the measurement window</a:t>
            </a:r>
          </a:p>
          <a:p>
            <a:pPr lvl="1"/>
            <a:r>
              <a:rPr lang="en-US" dirty="0"/>
              <a:t>Wideband UE can perform beam measurement on multiple frequency locations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E5F68C-3D9D-4189-BD8C-B95B892293E3}"/>
              </a:ext>
            </a:extLst>
          </p:cNvPr>
          <p:cNvSpPr/>
          <p:nvPr/>
        </p:nvSpPr>
        <p:spPr>
          <a:xfrm>
            <a:off x="6209503" y="2714520"/>
            <a:ext cx="2754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8 SS blocks per SS burst set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7DB28A-B491-4A17-811B-35B5CAC0FF9E}"/>
              </a:ext>
            </a:extLst>
          </p:cNvPr>
          <p:cNvSpPr/>
          <p:nvPr/>
        </p:nvSpPr>
        <p:spPr>
          <a:xfrm>
            <a:off x="5607904" y="3471012"/>
            <a:ext cx="346107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b="1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reduce measurement </a:t>
            </a:r>
          </a:p>
          <a:p>
            <a:pPr algn="ctr"/>
            <a:r>
              <a:rPr lang="en-GB" sz="2800" b="1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window by 75%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8D1D47-C540-40D4-B7F9-A1C912CA4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5785"/>
            <a:ext cx="6099081" cy="484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57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In wideband CC operation, to enable short SS block-based measurement window/duration (e.g., 1ms), NR supports performing beam measurement by the UE on multiple frequency locations.</a:t>
            </a:r>
          </a:p>
          <a:p>
            <a:pPr lvl="1"/>
            <a:endParaRPr lang="en-US" sz="2000" dirty="0"/>
          </a:p>
          <a:p>
            <a:r>
              <a:rPr lang="en-US" sz="2400" dirty="0"/>
              <a:t>In order to enable SS block-based measurement on multiple frequency locations, the UE should be configured with measurement correspondence information </a:t>
            </a:r>
          </a:p>
          <a:p>
            <a:pPr lvl="1"/>
            <a:r>
              <a:rPr lang="en-US" sz="2000" dirty="0"/>
              <a:t>Measurement correspondence means the measurement of beam index k on frequency 1 can be replaced by the measurement of beam index j on frequency 2</a:t>
            </a:r>
          </a:p>
          <a:p>
            <a:pPr lvl="2"/>
            <a:r>
              <a:rPr lang="en-US" sz="1600" dirty="0"/>
              <a:t>FSS: whether the detailed measurement correspondence configuration is explicit (e.g., signaled to UE) or implicit (e.g., fixed in spec.)</a:t>
            </a:r>
          </a:p>
          <a:p>
            <a:pPr lvl="2"/>
            <a:endParaRPr lang="en-US" sz="1600" dirty="0"/>
          </a:p>
          <a:p>
            <a:r>
              <a:rPr lang="en-US" sz="2400" dirty="0"/>
              <a:t>Not all UEs are expected to make wideband measurement.</a:t>
            </a:r>
          </a:p>
        </p:txBody>
      </p:sp>
    </p:spTree>
    <p:extLst>
      <p:ext uri="{BB962C8B-B14F-4D97-AF65-F5344CB8AC3E}">
        <p14:creationId xmlns:p14="http://schemas.microsoft.com/office/powerpoint/2010/main" val="2423755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3897</TotalTime>
  <Words>429</Words>
  <Application>Microsoft Office PowerPoint</Application>
  <PresentationFormat>On-screen Show (4:3)</PresentationFormat>
  <Paragraphs>46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맑은 고딕</vt:lpstr>
      <vt:lpstr>ＭＳ Ｐゴシック</vt:lpstr>
      <vt:lpstr>SimSun</vt:lpstr>
      <vt:lpstr>Arial</vt:lpstr>
      <vt:lpstr>Calibri</vt:lpstr>
      <vt:lpstr>Times New Roman</vt:lpstr>
      <vt:lpstr>Wingdings</vt:lpstr>
      <vt:lpstr>Office テーマ</vt:lpstr>
      <vt:lpstr>WF on SS block transmission in wideband CC</vt:lpstr>
      <vt:lpstr>Observations (1/3)</vt:lpstr>
      <vt:lpstr>Observations (2/3)</vt:lpstr>
      <vt:lpstr>Observations (3/3)</vt:lpstr>
      <vt:lpstr>Measurement on multiple frequency locations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Hung Ly</cp:lastModifiedBy>
  <cp:revision>226</cp:revision>
  <dcterms:created xsi:type="dcterms:W3CDTF">2017-02-16T14:32:33Z</dcterms:created>
  <dcterms:modified xsi:type="dcterms:W3CDTF">2017-08-24T07:39:40Z</dcterms:modified>
</cp:coreProperties>
</file>