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83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3" autoAdjust="0"/>
    <p:restoredTop sz="98575" autoAdjust="0"/>
  </p:normalViewPr>
  <p:slideViewPr>
    <p:cSldViewPr>
      <p:cViewPr>
        <p:scale>
          <a:sx n="90" d="100"/>
          <a:sy n="90" d="100"/>
        </p:scale>
        <p:origin x="-1258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68D95-CEBC-423F-9AD8-54262B64A17F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86CD22-7B70-445F-9924-E87A6CB2336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>
            <a:normAutofit/>
          </a:bodyPr>
          <a:lstStyle/>
          <a:p>
            <a:r>
              <a:rPr kumimoji="1" lang="en-US" altLang="ja-JP" smtClean="0"/>
              <a:t>WF on</a:t>
            </a:r>
            <a:r>
              <a:rPr lang="en-US" altLang="ja-JP" smtClean="0"/>
              <a:t> IS/OOS for RLM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8208912" cy="1752600"/>
          </a:xfrm>
        </p:spPr>
        <p:txBody>
          <a:bodyPr>
            <a:normAutofit/>
          </a:bodyPr>
          <a:lstStyle/>
          <a:p>
            <a:r>
              <a:rPr lang="en-US" altLang="ja-JP" smtClean="0"/>
              <a:t>ZTE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85733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</a:t>
            </a:r>
            <a:r>
              <a:rPr lang="en-US" altLang="ja-JP"/>
              <a:t>RAN </a:t>
            </a:r>
            <a:r>
              <a:rPr lang="en-US" altLang="ja-JP" smtClean="0"/>
              <a:t>WG1 Meeting #90</a:t>
            </a:r>
            <a:endParaRPr lang="en-US" altLang="ja-JP" dirty="0" smtClean="0"/>
          </a:p>
          <a:p>
            <a:r>
              <a:rPr lang="en-US" altLang="ja-JP" smtClean="0"/>
              <a:t>Prague, Czechia, 21</a:t>
            </a:r>
            <a:r>
              <a:rPr lang="en-US" altLang="ja-JP" baseline="30000" smtClean="0"/>
              <a:t>st</a:t>
            </a:r>
            <a:r>
              <a:rPr lang="en-US" altLang="ja-JP" smtClean="0"/>
              <a:t> -25</a:t>
            </a:r>
            <a:r>
              <a:rPr lang="en-US" altLang="ja-JP" baseline="30000" smtClean="0"/>
              <a:t>th </a:t>
            </a:r>
            <a:r>
              <a:rPr lang="en-US" altLang="ja-JP" smtClean="0"/>
              <a:t> August 2017</a:t>
            </a:r>
            <a:endParaRPr lang="en-US" altLang="ja-JP" dirty="0" smtClean="0"/>
          </a:p>
          <a:p>
            <a:r>
              <a:rPr kumimoji="1" lang="en-US" altLang="ja-JP" dirty="0" smtClean="0"/>
              <a:t>Agenda</a:t>
            </a:r>
            <a:r>
              <a:rPr kumimoji="1" lang="en-US" altLang="ja-JP" smtClean="0"/>
              <a:t>: 6.1.1.5.3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smtClean="0"/>
              <a:t>R1-1715146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Proposal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5400600"/>
          </a:xfrm>
        </p:spPr>
        <p:txBody>
          <a:bodyPr>
            <a:noAutofit/>
          </a:bodyPr>
          <a:lstStyle/>
          <a:p>
            <a:pPr lvl="1"/>
            <a:r>
              <a:rPr lang="en-US" smtClean="0"/>
              <a:t>Periodic OOS is indicated if the estimated link quality corresponding to hypothetical PDCCH BLER based on all configured X RLM-RS resource(s) is below Q_out threshold</a:t>
            </a:r>
          </a:p>
          <a:p>
            <a:pPr lvl="2"/>
            <a:r>
              <a:rPr lang="sv-SE" sz="2800" smtClean="0"/>
              <a:t>The evaluation of OOS takes beam failure recovery procedure into account.</a:t>
            </a:r>
            <a:endParaRPr lang="en-US" sz="2800" smtClean="0"/>
          </a:p>
          <a:p>
            <a:pPr lvl="1"/>
            <a:endParaRPr lang="sv-SE" smtClean="0"/>
          </a:p>
        </p:txBody>
      </p:sp>
    </p:spTree>
    <p:extLst>
      <p:ext uri="{BB962C8B-B14F-4D97-AF65-F5344CB8AC3E}">
        <p14:creationId xmlns:p14="http://schemas.microsoft.com/office/powerpoint/2010/main" xmlns="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7999</TotalTime>
  <Words>65</Words>
  <Application>Microsoft Office PowerPoint</Application>
  <PresentationFormat>On-screen Show (4:3)</PresentationFormat>
  <Paragraphs>9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テーマ</vt:lpstr>
      <vt:lpstr>WF on IS/OOS for RLM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RLM</dc:title>
  <cp:lastModifiedBy>PS</cp:lastModifiedBy>
  <cp:revision>552</cp:revision>
  <dcterms:created xsi:type="dcterms:W3CDTF">2016-04-11T23:33:51Z</dcterms:created>
  <dcterms:modified xsi:type="dcterms:W3CDTF">2017-08-24T09:37:29Z</dcterms:modified>
</cp:coreProperties>
</file>