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8" r:id="rId4"/>
    <p:sldId id="266" r:id="rId5"/>
    <p:sldId id="26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64" d="100"/>
          <a:sy n="64" d="100"/>
        </p:scale>
        <p:origin x="6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t>24/08/2017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On the CSI-RS based RSRP definition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Nokia, </a:t>
            </a:r>
            <a:r>
              <a:rPr lang="en-US" altLang="ja-JP" dirty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715113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Prague, Czech Republic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21st – 25th August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6.1.1.5.2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2900" dirty="0">
                <a:latin typeface="+mj-lt"/>
              </a:rPr>
              <a:t>RAN1#89 meeting following agreement was made:</a:t>
            </a:r>
            <a:r>
              <a:rPr lang="en-US" dirty="0"/>
              <a:t> </a:t>
            </a:r>
          </a:p>
          <a:p>
            <a:pPr lvl="1"/>
            <a:r>
              <a:rPr lang="en-GB" dirty="0"/>
              <a:t>At least the following properties of a CSI-RS for L3 mobility can be signalled to the UE using dedicated </a:t>
            </a:r>
            <a:r>
              <a:rPr lang="en-GB" dirty="0" err="1"/>
              <a:t>signaling</a:t>
            </a:r>
            <a:r>
              <a:rPr lang="en-GB" dirty="0"/>
              <a:t>:</a:t>
            </a:r>
            <a:endParaRPr lang="fi-FI" dirty="0"/>
          </a:p>
          <a:p>
            <a:pPr lvl="2"/>
            <a:r>
              <a:rPr lang="en-US" i="1" dirty="0"/>
              <a:t>NR Cell ID</a:t>
            </a:r>
            <a:endParaRPr lang="fi-FI" dirty="0"/>
          </a:p>
          <a:p>
            <a:pPr lvl="2"/>
            <a:r>
              <a:rPr lang="en-US" i="1" dirty="0"/>
              <a:t>timing configuration, including time offset and periodicity</a:t>
            </a:r>
            <a:endParaRPr lang="fi-FI" dirty="0"/>
          </a:p>
          <a:p>
            <a:pPr lvl="2"/>
            <a:r>
              <a:rPr lang="en-US" i="1" dirty="0"/>
              <a:t>number of antenna ports</a:t>
            </a:r>
            <a:endParaRPr lang="fi-FI" dirty="0"/>
          </a:p>
          <a:p>
            <a:pPr lvl="2"/>
            <a:r>
              <a:rPr lang="en-US" i="1" dirty="0"/>
              <a:t>configurable time/frequency resource to indicate RE mapping</a:t>
            </a:r>
            <a:endParaRPr lang="fi-FI" dirty="0"/>
          </a:p>
          <a:p>
            <a:pPr lvl="2"/>
            <a:r>
              <a:rPr lang="en-US" i="1" dirty="0"/>
              <a:t>configurable transmission/measurement bandwidth </a:t>
            </a:r>
            <a:endParaRPr lang="fi-FI" dirty="0"/>
          </a:p>
          <a:p>
            <a:pPr lvl="3"/>
            <a:r>
              <a:rPr lang="en-US" i="1" dirty="0"/>
              <a:t>Note: it relates to wideband operation</a:t>
            </a:r>
            <a:endParaRPr lang="fi-FI" dirty="0"/>
          </a:p>
          <a:p>
            <a:pPr lvl="2"/>
            <a:r>
              <a:rPr lang="en-US" i="1" dirty="0"/>
              <a:t>parameters for sequence generation</a:t>
            </a:r>
            <a:endParaRPr lang="fi-FI" dirty="0"/>
          </a:p>
          <a:p>
            <a:pPr lvl="2"/>
            <a:r>
              <a:rPr lang="en-US" i="1" dirty="0"/>
              <a:t>FFS: configurable numerology</a:t>
            </a:r>
            <a:endParaRPr lang="fi-FI" dirty="0"/>
          </a:p>
          <a:p>
            <a:pPr lvl="2"/>
            <a:r>
              <a:rPr lang="en-US" i="1" dirty="0"/>
              <a:t>FFS: Spatial QCL assumption e.g. QCL between SS block and CSI-RS</a:t>
            </a:r>
            <a:endParaRPr lang="fi-FI" dirty="0"/>
          </a:p>
          <a:p>
            <a:pPr lvl="1"/>
            <a:r>
              <a:rPr lang="en-US" dirty="0"/>
              <a:t>FFS: Which parameters are common or partial-common to multiple CSI-RSs</a:t>
            </a:r>
            <a:endParaRPr lang="fi-FI" dirty="0"/>
          </a:p>
          <a:p>
            <a:pPr lvl="1"/>
            <a:r>
              <a:rPr lang="en-US" dirty="0"/>
              <a:t>FFS: Serving cell assists to derive the reference time of target cell in synchronous system</a:t>
            </a:r>
            <a:endParaRPr lang="fi-FI" dirty="0"/>
          </a:p>
          <a:p>
            <a:endParaRPr lang="en-US" altLang="zh-CN" sz="2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sz="2900" dirty="0">
                <a:latin typeface="+mj-lt"/>
              </a:rPr>
              <a:t>In RAN1 NR AH#2 meeting following agreement was made: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CSI-RS resource with 1-port and 2-port for one OFDM symbol can be used for beam management</a:t>
            </a:r>
            <a:endParaRPr lang="fi-FI" dirty="0"/>
          </a:p>
          <a:p>
            <a:pPr lvl="1"/>
            <a:r>
              <a:rPr lang="en-US" dirty="0"/>
              <a:t>Value of D&gt;=1 represents RE/RB/port within a OFDM symbol.</a:t>
            </a:r>
            <a:endParaRPr lang="fi-FI" dirty="0"/>
          </a:p>
          <a:p>
            <a:pPr lvl="1"/>
            <a:r>
              <a:rPr lang="en-US" dirty="0"/>
              <a:t>For the case of 1-port</a:t>
            </a:r>
            <a:endParaRPr lang="fi-FI" dirty="0"/>
          </a:p>
          <a:p>
            <a:pPr lvl="2"/>
            <a:r>
              <a:rPr lang="en-US" dirty="0"/>
              <a:t>No CDM</a:t>
            </a:r>
            <a:endParaRPr lang="fi-FI" dirty="0"/>
          </a:p>
          <a:p>
            <a:pPr lvl="3"/>
            <a:r>
              <a:rPr lang="en-US" dirty="0"/>
              <a:t>Subcarrier spacing within a PRB for D&gt;1</a:t>
            </a:r>
            <a:endParaRPr lang="fi-FI" dirty="0"/>
          </a:p>
          <a:p>
            <a:pPr lvl="4"/>
            <a:r>
              <a:rPr lang="en-US" dirty="0"/>
              <a:t>Even spacing</a:t>
            </a:r>
            <a:endParaRPr lang="fi-FI" dirty="0"/>
          </a:p>
          <a:p>
            <a:pPr lvl="3"/>
            <a:r>
              <a:rPr lang="en-US" dirty="0"/>
              <a:t>Constant subcarrier spacing across PRB(s)</a:t>
            </a:r>
            <a:endParaRPr lang="fi-FI" dirty="0"/>
          </a:p>
          <a:p>
            <a:pPr lvl="3"/>
            <a:r>
              <a:rPr lang="en-US" dirty="0"/>
              <a:t>Constant subcarrier spacing within a BWP</a:t>
            </a:r>
            <a:endParaRPr lang="fi-FI" dirty="0"/>
          </a:p>
          <a:p>
            <a:pPr lvl="3"/>
            <a:r>
              <a:rPr lang="en-US" dirty="0"/>
              <a:t>FFS the values of D </a:t>
            </a:r>
            <a:endParaRPr lang="fi-FI" dirty="0"/>
          </a:p>
          <a:p>
            <a:pPr lvl="1"/>
            <a:r>
              <a:rPr lang="en-US" dirty="0"/>
              <a:t>For the case of 2-port:</a:t>
            </a:r>
            <a:endParaRPr lang="fi-FI" dirty="0"/>
          </a:p>
          <a:p>
            <a:pPr lvl="2"/>
            <a:r>
              <a:rPr lang="en-US" dirty="0"/>
              <a:t>Reuse the same pattern as that of for CSI acquisition at least for D=1 (if supported)</a:t>
            </a:r>
            <a:endParaRPr lang="fi-FI" dirty="0"/>
          </a:p>
          <a:p>
            <a:pPr lvl="0"/>
            <a:r>
              <a:rPr lang="en-US" dirty="0"/>
              <a:t>FFS: the potential number of CSI-RS OFDM symbols for beam management</a:t>
            </a:r>
            <a:endParaRPr lang="fi-FI" dirty="0"/>
          </a:p>
          <a:p>
            <a:pPr lvl="0"/>
            <a:r>
              <a:rPr lang="en-US" dirty="0"/>
              <a:t>FFS: other values of X and D for beam management </a:t>
            </a:r>
            <a:endParaRPr lang="fi-FI" dirty="0"/>
          </a:p>
          <a:p>
            <a:pPr lvl="0"/>
            <a:r>
              <a:rPr lang="en-US" dirty="0"/>
              <a:t>In the LS to RAN4, add “RAN1 are discussing the respective possible limited set values of D for 1-port and 2-port CSI-RS resource, e.g., taking from {1, 2, 3, 4, 6}. RAN4 is also welcome to provide inputs to select the values of D for 1-port and 2-port CSI-RS resources, respectively”</a:t>
            </a:r>
            <a:endParaRPr lang="fi-FI" dirty="0"/>
          </a:p>
          <a:p>
            <a:r>
              <a:rPr lang="en-US" dirty="0"/>
              <a:t>LS to be prepared in </a:t>
            </a:r>
            <a:r>
              <a:rPr lang="en-US" b="1" dirty="0"/>
              <a:t>R1-1712003</a:t>
            </a:r>
            <a:r>
              <a:rPr lang="en-US" dirty="0"/>
              <a:t> (Yuichi, DCM)</a:t>
            </a:r>
            <a:endParaRPr lang="fi-FI" dirty="0"/>
          </a:p>
          <a:p>
            <a:r>
              <a:rPr lang="en-US" dirty="0"/>
              <a:t>Email approval for the LS in R1-1712003 until 7/7 (Yuichi, DoCoMo)</a:t>
            </a:r>
            <a:endParaRPr lang="fi-FI" dirty="0"/>
          </a:p>
          <a:p>
            <a:endParaRPr lang="en-US" altLang="zh-CN" sz="2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50059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The current wording of CSI-RS based RSRP is as follows (TS38.215v0.0.2):</a:t>
            </a:r>
          </a:p>
          <a:p>
            <a:pPr lvl="1"/>
            <a:endParaRPr lang="en-US" altLang="ja-JP" sz="16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2A4F3C-1B15-4652-84DE-17D3B7946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882288"/>
              </p:ext>
            </p:extLst>
          </p:nvPr>
        </p:nvGraphicFramePr>
        <p:xfrm>
          <a:off x="1043608" y="2276872"/>
          <a:ext cx="6181725" cy="1920240"/>
        </p:xfrm>
        <a:graphic>
          <a:graphicData uri="http://schemas.openxmlformats.org/drawingml/2006/table">
            <a:tbl>
              <a:tblPr/>
              <a:tblGrid>
                <a:gridCol w="1238503">
                  <a:extLst>
                    <a:ext uri="{9D8B030D-6E8A-4147-A177-3AD203B41FA5}">
                      <a16:colId xmlns:a16="http://schemas.microsoft.com/office/drawing/2014/main" val="3627438928"/>
                    </a:ext>
                  </a:extLst>
                </a:gridCol>
                <a:gridCol w="4943222">
                  <a:extLst>
                    <a:ext uri="{9D8B030D-6E8A-4147-A177-3AD203B41FA5}">
                      <a16:colId xmlns:a16="http://schemas.microsoft.com/office/drawing/2014/main" val="13018675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Definition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CSI reference signal received power (CSI-RSRP), is defined as the average over the power contributions (in [W]) of the resource elements that carry CSI reference signals configured for RSRP measurements within the considered measurement frequency bandwidth in the configured CSI-RS occasions.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CSI-RSRP determination CSI reference signals according to 3GPP TS 38.211 [4] shall be used.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[The reference point for the CSI-RSRP shall be the antenna connector of the UE.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receiver diversity is in use by the UE, the reported value shall not be lower than the corresponding CSI-RSRP of any of the individual diversity branches.]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19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Applicable for</a:t>
                      </a:r>
                      <a:endParaRPr lang="fi-FI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[RRC_CONNECTED intra-frequency,</a:t>
                      </a:r>
                      <a:endParaRPr lang="fi-FI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RRC_CONNECTED inter-frequency]</a:t>
                      </a:r>
                      <a:endParaRPr lang="fi-FI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881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509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CSI-RSRP measurement quantity should be defined per configured CSI-RS port</a:t>
            </a:r>
            <a:endParaRPr lang="en-US" altLang="ja-JP" sz="16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877495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</TotalTime>
  <Words>446</Words>
  <Application>Microsoft Office PowerPoint</Application>
  <PresentationFormat>On-screen Show (4:3)</PresentationFormat>
  <Paragraphs>57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On the CSI-RS based RSRP definition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JK</cp:lastModifiedBy>
  <cp:revision>98</cp:revision>
  <dcterms:created xsi:type="dcterms:W3CDTF">2017-02-16T14:32:33Z</dcterms:created>
  <dcterms:modified xsi:type="dcterms:W3CDTF">2017-08-24T09:18:08Z</dcterms:modified>
</cp:coreProperties>
</file>