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8" r:id="rId6"/>
    <p:sldId id="259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4DE14-A3D2-4C78-8028-71FD08DE30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E7DEE-093B-4EB2-A1A7-6A52B3832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2479B-C00A-47F3-ABEE-7ED2945F2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C2CC0-A17D-480B-9FC2-694196F4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42F91-E4BD-46B3-A8FB-87BA8C8F0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27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E5A9D-38AC-4A12-AB45-2972A867E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34139-585D-443B-A087-8B46C1187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7D71F-1957-44C9-A60C-54FA59360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FBC42-8E3A-4529-A5A6-F6CB7347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1E1793-E89A-41D8-BE06-F139DD4F3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50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0EFD61-4DCD-4860-86A3-2BC1FF727D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5CBE7A-EC32-4869-9776-1A9984565F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23E44-7AC9-41F9-9221-7A75B46AC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3A48A-1FB1-43D8-9D89-DEE56602F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2CB94-97A6-42CB-9CFE-0A414477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35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546C1-1516-453F-AB77-F8B32EBDF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48475-F3B9-4712-B21B-E83C763E8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A8B6F-FB02-4598-8AEA-F62489815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7F198-54D2-439A-A5AC-1F1447EAF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157B1-9643-40BF-B14A-55E34EF46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3B13A-9213-4CE4-A13C-8372E290F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6CDE97-E595-4558-8E78-A7D8FB049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432FA-BB9C-4FA0-8D4D-6E9AD2EB4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2C9E0-8D8C-4AA0-A1D4-8E738FC3E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8377D-C0BD-4A79-A057-5CF97781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3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8E4BC-E7DF-46E8-B329-7C1925EC9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B718A-33A9-4E22-BBDE-E162B3180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3A4300-1EB7-4CE1-97C0-A5ACEE4477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9565C-B5CF-40B6-B229-B3CB94B05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A1484-20E8-4C29-BE22-4F363604E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14FA34-E224-4DB7-B3E6-4FC7C8330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7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A43C8-1565-4B5A-9D82-6A5B8E587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9B9ED4-492F-452F-9B10-EA0B944DF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F1145E-A541-4678-A607-517E082A3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91065F-64D9-4152-AB3D-CE388FAFB6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6862D3-175E-4F22-8B22-7D22C4B96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F89403-FCB9-4EFE-A3F8-9343A986A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0D7049-94B0-4AC2-8794-651E77CB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82D663-0F59-4C32-A04F-03B92925E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0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9B782-A080-4A3D-B12E-3E1629AE6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DCAC70-A023-42B2-B017-80D6F5DFD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74BCC-7DD4-4B95-B673-9D87EC397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FF5693-72FF-4A00-B180-2948395B6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712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F33E1D-21E6-4805-8E0F-44EF36970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FA4E99-7043-426A-B3B1-CFF290C37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B106DD-EBCD-4ED4-A104-79DDA47B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4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E15A-188B-4A6A-B8D4-03328EFEF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90E36-A8FF-4516-B834-2E78139AE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35FD39-6693-42D9-BAC4-6278AB4C6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3EAB70-D05F-4E41-BC10-A5B7D731D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C5056-02A3-4D4B-94CE-F8F8A0C10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FBC494-C4B0-468B-9335-DAE450B90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91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62247-E5DD-45E3-8C64-6CFB2A01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13E57E-1AFD-4A10-AFE3-7A3D8B5796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9CA3D-C5AF-4068-9398-76B1E6E8B3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00E64-15B1-4C50-B967-6972BB19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2034C-D6C1-4038-A83A-0FD7EEF74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41E861-8A96-4C5C-97B6-C8E0307D2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56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4D56CD-09B3-4C5D-A2FD-51B5C4647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4DA2C8-49DA-4BF6-A50A-F8E15D1E7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FFBB4-21CC-4D3F-A77A-1FDE32BB78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663E2-DAEA-43C7-A8FB-31CD71C5FECF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D832C-F18A-4AE4-9F3A-530A1FE641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69F4D-E1D1-40B4-8321-066D8739DE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B76ED-88B9-4B07-986D-7E325586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67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enabling TDM between </a:t>
            </a:r>
            <a:r>
              <a:rPr lang="en-US" dirty="0" err="1"/>
              <a:t>sPDCCH</a:t>
            </a:r>
            <a:r>
              <a:rPr lang="en-US" dirty="0"/>
              <a:t> and </a:t>
            </a:r>
            <a:r>
              <a:rPr lang="en-US" dirty="0" err="1"/>
              <a:t>sPDSCH</a:t>
            </a:r>
            <a:r>
              <a:rPr lang="en-US" dirty="0"/>
              <a:t> of the same UE in a PRB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Nokia, Nokia Shanghai Bell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R1-1715042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78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#90	</a:t>
            </a:r>
          </a:p>
          <a:p>
            <a:r>
              <a:rPr lang="en-US" sz="2400" dirty="0"/>
              <a:t>Prague, Czech Republic, 21st– 25th Aug 2017</a:t>
            </a:r>
          </a:p>
          <a:p>
            <a:r>
              <a:rPr lang="en-US" altLang="ja-JP" sz="2400" dirty="0"/>
              <a:t>Agenda item 5.2.1.2.2.4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5410021" y="4282946"/>
            <a:ext cx="456210" cy="2160000"/>
            <a:chOff x="8991391" y="3057074"/>
            <a:chExt cx="649359" cy="3074497"/>
          </a:xfrm>
        </p:grpSpPr>
        <p:sp>
          <p:nvSpPr>
            <p:cNvPr id="4" name="Rectangle 3"/>
            <p:cNvSpPr/>
            <p:nvPr/>
          </p:nvSpPr>
          <p:spPr>
            <a:xfrm>
              <a:off x="8991393" y="5747260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991391" y="5362948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991393" y="4978635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991391" y="4594323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991393" y="4210011"/>
              <a:ext cx="649357" cy="3843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991391" y="3825699"/>
              <a:ext cx="649357" cy="3843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991393" y="3441386"/>
              <a:ext cx="649357" cy="3843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991391" y="3057074"/>
              <a:ext cx="649357" cy="3843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184483" y="4499779"/>
            <a:ext cx="2710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RBs not part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configured</a:t>
            </a:r>
            <a:r>
              <a:rPr lang="sv-SE" dirty="0"/>
              <a:t> </a:t>
            </a:r>
            <a:r>
              <a:rPr lang="sv-SE" dirty="0" err="1"/>
              <a:t>sPDCCH</a:t>
            </a:r>
            <a:r>
              <a:rPr lang="sv-SE" dirty="0"/>
              <a:t> RB set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97736" y="5526615"/>
            <a:ext cx="2697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RBs </a:t>
            </a:r>
            <a:r>
              <a:rPr lang="sv-SE" dirty="0" err="1"/>
              <a:t>belonging</a:t>
            </a:r>
            <a:r>
              <a:rPr lang="sv-SE" dirty="0"/>
              <a:t> to the </a:t>
            </a:r>
            <a:r>
              <a:rPr lang="sv-SE" dirty="0" err="1"/>
              <a:t>configured</a:t>
            </a:r>
            <a:r>
              <a:rPr lang="sv-SE" dirty="0"/>
              <a:t> </a:t>
            </a:r>
            <a:r>
              <a:rPr lang="sv-SE" dirty="0" err="1"/>
              <a:t>sPDCCH</a:t>
            </a:r>
            <a:r>
              <a:rPr lang="sv-SE" dirty="0"/>
              <a:t> RB set</a:t>
            </a:r>
          </a:p>
        </p:txBody>
      </p:sp>
      <p:sp>
        <p:nvSpPr>
          <p:cNvPr id="20" name="Right Brace 19"/>
          <p:cNvSpPr/>
          <p:nvPr/>
        </p:nvSpPr>
        <p:spPr>
          <a:xfrm>
            <a:off x="5959197" y="5362944"/>
            <a:ext cx="106017" cy="108000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TextBox 20"/>
          <p:cNvSpPr txBox="1"/>
          <p:nvPr/>
        </p:nvSpPr>
        <p:spPr>
          <a:xfrm>
            <a:off x="2021114" y="4038287"/>
            <a:ext cx="3180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 err="1"/>
              <a:t>sPDCCH</a:t>
            </a:r>
            <a:r>
              <a:rPr lang="sv-SE" sz="2800" dirty="0"/>
              <a:t> region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22795" y="3735896"/>
            <a:ext cx="1514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time</a:t>
            </a:r>
            <a:r>
              <a:rPr lang="sv-SE" dirty="0"/>
              <a:t> </a:t>
            </a:r>
            <a:r>
              <a:rPr lang="sv-SE" dirty="0" err="1"/>
              <a:t>domain</a:t>
            </a:r>
            <a:endParaRPr lang="sv-SE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191149" y="4090389"/>
            <a:ext cx="10204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6200000">
            <a:off x="3871521" y="5265275"/>
            <a:ext cx="20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frequency</a:t>
            </a:r>
            <a:r>
              <a:rPr lang="sv-SE" dirty="0"/>
              <a:t> </a:t>
            </a:r>
            <a:r>
              <a:rPr lang="sv-SE" dirty="0" err="1"/>
              <a:t>domain</a:t>
            </a:r>
            <a:endParaRPr lang="sv-SE" dirty="0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178872" y="4870946"/>
            <a:ext cx="0" cy="15239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823911" y="1465559"/>
            <a:ext cx="11460853" cy="3897387"/>
          </a:xfrm>
        </p:spPr>
        <p:txBody>
          <a:bodyPr>
            <a:noAutofit/>
          </a:bodyPr>
          <a:lstStyle/>
          <a:p>
            <a:pPr lvl="0"/>
            <a:r>
              <a:rPr lang="sv-SE" sz="2400" dirty="0"/>
              <a:t>RAN1 </a:t>
            </a:r>
            <a:r>
              <a:rPr lang="sv-SE" sz="2400" dirty="0" err="1"/>
              <a:t>made</a:t>
            </a:r>
            <a:r>
              <a:rPr lang="sv-SE" sz="2400" dirty="0"/>
              <a:t> </a:t>
            </a:r>
            <a:r>
              <a:rPr lang="sv-SE" sz="2400" dirty="0" err="1"/>
              <a:t>this</a:t>
            </a:r>
            <a:r>
              <a:rPr lang="sv-SE" sz="2400" dirty="0"/>
              <a:t> </a:t>
            </a:r>
            <a:r>
              <a:rPr lang="sv-SE" sz="2400" dirty="0" err="1"/>
              <a:t>offline</a:t>
            </a:r>
            <a:r>
              <a:rPr lang="sv-SE" sz="2400" dirty="0"/>
              <a:t> consensus</a:t>
            </a:r>
            <a:endParaRPr lang="sv-SE" sz="2000" dirty="0"/>
          </a:p>
          <a:p>
            <a:pPr marL="457200" lvl="1" indent="0">
              <a:buNone/>
            </a:pPr>
            <a:r>
              <a:rPr lang="en-GB" sz="2000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Offline consensus</a:t>
            </a:r>
            <a:r>
              <a:rPr lang="en-GB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sv-SE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GB" sz="2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1-slot </a:t>
            </a:r>
            <a:r>
              <a:rPr lang="en-GB" sz="20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sTTI</a:t>
            </a:r>
            <a:r>
              <a:rPr lang="en-GB" sz="2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containing </a:t>
            </a:r>
            <a:r>
              <a:rPr lang="en-GB" sz="20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sPDCCH</a:t>
            </a:r>
            <a:r>
              <a:rPr lang="en-GB" sz="2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both TDM and FDM of </a:t>
            </a:r>
            <a:r>
              <a:rPr lang="en-GB" sz="20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sPDCCH</a:t>
            </a:r>
            <a:r>
              <a:rPr lang="en-GB" sz="2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and </a:t>
            </a:r>
            <a:r>
              <a:rPr lang="en-GB" sz="20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sPDSCH</a:t>
            </a:r>
            <a:r>
              <a:rPr lang="en-GB" sz="2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are supported.</a:t>
            </a:r>
            <a:endParaRPr lang="sv-SE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sv-SE" sz="2400" dirty="0"/>
          </a:p>
        </p:txBody>
      </p:sp>
      <p:sp>
        <p:nvSpPr>
          <p:cNvPr id="26" name="Right Brace 25"/>
          <p:cNvSpPr/>
          <p:nvPr/>
        </p:nvSpPr>
        <p:spPr>
          <a:xfrm>
            <a:off x="5992991" y="4288477"/>
            <a:ext cx="45719" cy="105349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9551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A9F61-DB20-4DC4-A982-FF5F3813B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6D5ED-B0FD-45A6-B189-D4936F675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912" y="1465559"/>
            <a:ext cx="10515600" cy="1725961"/>
          </a:xfrm>
        </p:spPr>
        <p:txBody>
          <a:bodyPr>
            <a:noAutofit/>
          </a:bodyPr>
          <a:lstStyle/>
          <a:p>
            <a:pPr lvl="0"/>
            <a:r>
              <a:rPr lang="sv-SE" sz="2400" dirty="0"/>
              <a:t>To </a:t>
            </a:r>
            <a:r>
              <a:rPr lang="sv-SE" sz="2400" dirty="0" err="1"/>
              <a:t>enable</a:t>
            </a:r>
            <a:r>
              <a:rPr lang="sv-SE" sz="2400" dirty="0"/>
              <a:t> </a:t>
            </a:r>
            <a:r>
              <a:rPr lang="en-US" sz="2400" dirty="0"/>
              <a:t>TDM between </a:t>
            </a:r>
            <a:r>
              <a:rPr lang="en-US" sz="2400" dirty="0" err="1"/>
              <a:t>sPDCCH</a:t>
            </a:r>
            <a:r>
              <a:rPr lang="en-US" sz="2400" dirty="0"/>
              <a:t> and </a:t>
            </a:r>
            <a:r>
              <a:rPr lang="en-US" sz="2400" dirty="0" err="1"/>
              <a:t>sPDSCH</a:t>
            </a:r>
            <a:r>
              <a:rPr lang="en-US" sz="2400" dirty="0"/>
              <a:t> of the same UE in a PRB, </a:t>
            </a:r>
          </a:p>
          <a:p>
            <a:pPr lvl="1"/>
            <a:r>
              <a:rPr lang="en-US" sz="2000" dirty="0" err="1"/>
              <a:t>sPDSCH</a:t>
            </a:r>
            <a:r>
              <a:rPr lang="en-US" sz="2000" dirty="0"/>
              <a:t> is rate-matched around the REs of the configured RB set where the UE found its </a:t>
            </a:r>
            <a:r>
              <a:rPr lang="en-US" sz="2000" dirty="0" err="1"/>
              <a:t>sDCI</a:t>
            </a:r>
            <a:r>
              <a:rPr lang="en-US" sz="2000" dirty="0"/>
              <a:t> scheduling </a:t>
            </a:r>
            <a:r>
              <a:rPr lang="en-US" sz="2000" dirty="0" err="1"/>
              <a:t>sPDSCH</a:t>
            </a:r>
            <a:endParaRPr lang="en-US" sz="2000" dirty="0"/>
          </a:p>
          <a:p>
            <a:pPr lvl="2"/>
            <a:r>
              <a:rPr lang="en-US" sz="1800" dirty="0"/>
              <a:t>FFS rate-matching for other RB sets known to the UE</a:t>
            </a:r>
          </a:p>
          <a:p>
            <a:pPr lvl="1"/>
            <a:r>
              <a:rPr lang="en-US" sz="2000" dirty="0"/>
              <a:t>FFS if and how </a:t>
            </a:r>
            <a:r>
              <a:rPr lang="en-US" sz="2000" dirty="0" err="1"/>
              <a:t>sPDSCH</a:t>
            </a:r>
            <a:r>
              <a:rPr lang="en-US" sz="2000" dirty="0"/>
              <a:t> can use REs left unused within the configured </a:t>
            </a:r>
            <a:r>
              <a:rPr lang="en-US" sz="2000" dirty="0" err="1"/>
              <a:t>sPDCCH</a:t>
            </a:r>
            <a:r>
              <a:rPr lang="en-US" sz="2000" dirty="0"/>
              <a:t> RB-set where the UE found its </a:t>
            </a:r>
            <a:r>
              <a:rPr lang="en-US" sz="2000" dirty="0" err="1"/>
              <a:t>sDCI</a:t>
            </a:r>
            <a:r>
              <a:rPr lang="en-US" sz="2000" dirty="0"/>
              <a:t> and other RB sets known to a UE</a:t>
            </a:r>
            <a:endParaRPr lang="sv-SE" sz="2000" dirty="0"/>
          </a:p>
          <a:p>
            <a:endParaRPr lang="sv-SE" sz="2400" dirty="0"/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2266565" y="4405089"/>
            <a:ext cx="1536213" cy="2160000"/>
            <a:chOff x="2223908" y="3564840"/>
            <a:chExt cx="2186609" cy="3074496"/>
          </a:xfrm>
        </p:grpSpPr>
        <p:sp>
          <p:nvSpPr>
            <p:cNvPr id="4" name="Rectangle 3"/>
            <p:cNvSpPr/>
            <p:nvPr/>
          </p:nvSpPr>
          <p:spPr>
            <a:xfrm>
              <a:off x="2232135" y="3564840"/>
              <a:ext cx="2178382" cy="155050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dirty="0" err="1">
                  <a:solidFill>
                    <a:schemeClr val="tx1"/>
                  </a:solidFill>
                </a:rPr>
                <a:t>sPDSCH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223910" y="6255025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223908" y="5870713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223910" y="5486400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23908" y="5102088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7845316" y="4405089"/>
            <a:ext cx="1536259" cy="2160000"/>
            <a:chOff x="9731265" y="3564840"/>
            <a:chExt cx="2186609" cy="3074496"/>
          </a:xfrm>
        </p:grpSpPr>
        <p:sp>
          <p:nvSpPr>
            <p:cNvPr id="13" name="Rectangle 12"/>
            <p:cNvSpPr/>
            <p:nvPr/>
          </p:nvSpPr>
          <p:spPr>
            <a:xfrm>
              <a:off x="9731265" y="3564840"/>
              <a:ext cx="2186609" cy="307449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dirty="0" err="1">
                  <a:solidFill>
                    <a:schemeClr val="tx1"/>
                  </a:solidFill>
                </a:rPr>
                <a:t>sPDSCH</a:t>
              </a:r>
              <a:endParaRPr lang="sv-SE" dirty="0">
                <a:solidFill>
                  <a:schemeClr val="tx1"/>
                </a:solidFill>
              </a:endParaRPr>
            </a:p>
            <a:p>
              <a:pPr algn="ctr"/>
              <a:endParaRPr lang="sv-SE" dirty="0">
                <a:solidFill>
                  <a:schemeClr val="tx1"/>
                </a:solidFill>
              </a:endParaRPr>
            </a:p>
            <a:p>
              <a:pPr algn="ctr"/>
              <a:endParaRPr lang="sv-SE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31267" y="6255025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731265" y="5870713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731267" y="5486400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731265" y="5102088"/>
              <a:ext cx="649357" cy="3843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738133" y="3686251"/>
            <a:ext cx="3033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FDM </a:t>
            </a:r>
            <a:r>
              <a:rPr lang="sv-SE" dirty="0" err="1"/>
              <a:t>between</a:t>
            </a:r>
            <a:r>
              <a:rPr lang="sv-SE" dirty="0"/>
              <a:t> </a:t>
            </a:r>
            <a:r>
              <a:rPr lang="sv-SE" dirty="0" err="1"/>
              <a:t>own</a:t>
            </a:r>
            <a:r>
              <a:rPr lang="sv-SE" dirty="0"/>
              <a:t> </a:t>
            </a:r>
            <a:r>
              <a:rPr lang="sv-SE" dirty="0" err="1"/>
              <a:t>sPDCCH</a:t>
            </a:r>
            <a:r>
              <a:rPr lang="sv-SE" dirty="0"/>
              <a:t> and </a:t>
            </a:r>
            <a:r>
              <a:rPr lang="sv-SE" dirty="0" err="1"/>
              <a:t>own</a:t>
            </a:r>
            <a:r>
              <a:rPr lang="sv-SE" dirty="0"/>
              <a:t> </a:t>
            </a:r>
            <a:r>
              <a:rPr lang="sv-SE" dirty="0" err="1"/>
              <a:t>sPDSCH</a:t>
            </a:r>
            <a:endParaRPr lang="sv-SE" dirty="0"/>
          </a:p>
        </p:txBody>
      </p:sp>
      <p:sp>
        <p:nvSpPr>
          <p:cNvPr id="27" name="TextBox 26"/>
          <p:cNvSpPr txBox="1"/>
          <p:nvPr/>
        </p:nvSpPr>
        <p:spPr>
          <a:xfrm>
            <a:off x="6995642" y="3686251"/>
            <a:ext cx="356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FDM and TDM </a:t>
            </a:r>
            <a:r>
              <a:rPr lang="sv-SE" dirty="0" err="1"/>
              <a:t>between</a:t>
            </a:r>
            <a:r>
              <a:rPr lang="sv-SE" dirty="0"/>
              <a:t> </a:t>
            </a:r>
            <a:r>
              <a:rPr lang="sv-SE" dirty="0" err="1"/>
              <a:t>own</a:t>
            </a:r>
            <a:r>
              <a:rPr lang="sv-SE" dirty="0"/>
              <a:t> </a:t>
            </a:r>
            <a:r>
              <a:rPr lang="sv-SE" dirty="0" err="1"/>
              <a:t>sPDCCH</a:t>
            </a:r>
            <a:r>
              <a:rPr lang="sv-SE" dirty="0"/>
              <a:t> and </a:t>
            </a:r>
            <a:r>
              <a:rPr lang="sv-SE" dirty="0" err="1"/>
              <a:t>own</a:t>
            </a:r>
            <a:r>
              <a:rPr lang="sv-SE" dirty="0"/>
              <a:t> </a:t>
            </a:r>
            <a:r>
              <a:rPr lang="sv-SE" dirty="0" err="1"/>
              <a:t>sPDSCH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04916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TaxCatchAll xmlns="08b2df90-05d3-4030-90d4-c9feeb4a1cd9">
      <Value>2</Value>
      <Value>1</Value>
    </TaxCatchAll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  <_dlc_DocId xmlns="08b2df90-05d3-4030-90d4-c9feeb4a1cd9">5NUHHDQN7SK2-1-180337</_dlc_DocId>
    <_dlc_DocIdUrl xmlns="08b2df90-05d3-4030-90d4-c9feeb4a1cd9">
      <Url>https://ericoll.internal.ericsson.com/sites/star/_layouts/DocIdRedir.aspx?ID=5NUHHDQN7SK2-1-180337</Url>
      <Description>5NUHHDQN7SK2-1-180337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C0F2FBE-D61A-4EBB-A732-30C58D56A7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4DF30A-C188-4FEC-BC8F-B4C0CC75AEA0}">
  <ds:schemaRefs>
    <ds:schemaRef ds:uri="http://www.w3.org/XML/1998/namespace"/>
    <ds:schemaRef ds:uri="http://schemas.microsoft.com/sharepoint/v4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789c8df-cd92-43c1-8a83-195dbc0f0a0a"/>
    <ds:schemaRef ds:uri="http://purl.org/dc/terms/"/>
    <ds:schemaRef ds:uri="08b2df90-05d3-4030-90d4-c9feeb4a1cd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09DB31-2040-4A47-ACA5-7AC0460824C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96A5A8B-1B33-4FCF-8B30-79D6460C8D4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173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Batang</vt:lpstr>
      <vt:lpstr>MS Mincho</vt:lpstr>
      <vt:lpstr>ＭＳ Ｐゴシック</vt:lpstr>
      <vt:lpstr>Arial</vt:lpstr>
      <vt:lpstr>Calibri</vt:lpstr>
      <vt:lpstr>Calibri Light</vt:lpstr>
      <vt:lpstr>Symbol</vt:lpstr>
      <vt:lpstr>Times</vt:lpstr>
      <vt:lpstr>Times New Roman</vt:lpstr>
      <vt:lpstr>Office Theme</vt:lpstr>
      <vt:lpstr>WF on enabling TDM between sPDCCH and sPDSCH of the same UE in a PRB</vt:lpstr>
      <vt:lpstr>Background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lastModifiedBy>Laetitia Falconetti</cp:lastModifiedBy>
  <cp:revision>38</cp:revision>
  <dcterms:created xsi:type="dcterms:W3CDTF">2017-08-18T14:12:28Z</dcterms:created>
  <dcterms:modified xsi:type="dcterms:W3CDTF">2017-08-23T12:10:55Z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0x010100BB337192E63E44A7A744CE7393F41F4E00FC0FCE182CC02C499F00CC069FCD5A25</vt:lpwstr>
  </property>
  <property fmtid="{D5CDD505-2E9C-101B-9397-08002B2CF9AE}" pid="3" name="EriCOLLProjects">
    <vt:lpwstr/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Country">
    <vt:lpwstr/>
  </property>
  <property fmtid="{D5CDD505-2E9C-101B-9397-08002B2CF9AE}" pid="7" name="EriCOLLCompetence">
    <vt:lpwstr/>
  </property>
  <property fmtid="{D5CDD505-2E9C-101B-9397-08002B2CF9AE}" pid="8" name="EriCOLLProcess">
    <vt:lpwstr/>
  </property>
  <property fmtid="{D5CDD505-2E9C-101B-9397-08002B2CF9AE}" pid="9" name="EriCOLLOrganizationUnit">
    <vt:lpwstr>2;#GFTE ER Radio Access Technologies|692a7af5-c1f7-4d68-b1ab-a7920dfecb78</vt:lpwstr>
  </property>
  <property fmtid="{D5CDD505-2E9C-101B-9397-08002B2CF9AE}" pid="10" name="EriCOLLCustomer">
    <vt:lpwstr/>
  </property>
  <property fmtid="{D5CDD505-2E9C-101B-9397-08002B2CF9AE}" pid="11" name="EriCOLLProducts">
    <vt:lpwstr/>
  </property>
  <property fmtid="{D5CDD505-2E9C-101B-9397-08002B2CF9AE}" pid="12" name="_dlc_DocIdItemGuid">
    <vt:lpwstr>4e9845e8-7909-456b-9304-926d94aaea01</vt:lpwstr>
  </property>
</Properties>
</file>