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8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40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ACBE6B2-3EC0-4FDE-A808-DC0466176996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EBFDA47-2674-41F6-B134-737FF3EB71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91865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3550B-839F-47D3-A048-193E0ACBFD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50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15626-7F3E-4CAB-81FF-DFEF747BB4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5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91FC8-2CF0-4583-A94A-401E6BD241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427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728D5-C14F-4902-9301-B22BA9E0FB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318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A3FCA-18F7-4858-BB06-FC5F9C416C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772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8573B-B1C3-4B0C-BE7B-4C51DA6FC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12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0B1EC-D454-43E4-9BF6-1A8CB00DDF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05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81821-E2C9-4BCC-B825-0648B5B71E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95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3FA77-C55C-401A-BC20-9440CE3B22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25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04969-FF57-44A1-AC79-26F994C08D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46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4C6FC-E1FF-4DC3-A91F-4B3DED3F1C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552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DCA3F15-62D5-4880-8306-7993AC06A3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CDM-8 configuration of CSI-RS for CSI acquisition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391400" cy="15240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CATT, Samsung 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#90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Czech Republic,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 – 25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/>
              <a:t>6.1.2.3.2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416800" y="223838"/>
            <a:ext cx="1577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>
                <a:ea typeface="굴림" panose="020B0600000101010101" pitchFamily="50" charset="-127"/>
              </a:rPr>
              <a:t>R1-17</a:t>
            </a:r>
            <a:r>
              <a:rPr lang="en-US" altLang="ko-KR" sz="2400">
                <a:ea typeface="굴림" panose="020B0600000101010101" pitchFamily="50" charset="-127"/>
              </a:rPr>
              <a:t>xxxxx</a:t>
            </a: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34E23E-0FFC-4F27-A114-6E009825B2C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22787" y="762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smtClean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8AFD48-0C9E-4E5D-85E0-E4043E955ACF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534400" cy="5486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 smtClean="0"/>
              <a:t>Agreements in NR Ad-hoc #2:</a:t>
            </a:r>
            <a:endParaRPr lang="en-US" sz="1800" dirty="0"/>
          </a:p>
          <a:p>
            <a:pPr lvl="0"/>
            <a:r>
              <a:rPr lang="en-GB" sz="1600" dirty="0"/>
              <a:t>Regarding CSI-RS RE Patterns for CSI Acquisition, s</a:t>
            </a:r>
            <a:r>
              <a:rPr lang="en-US" sz="1600" dirty="0" err="1"/>
              <a:t>upport</a:t>
            </a:r>
            <a:r>
              <a:rPr lang="en-US" sz="1600" dirty="0"/>
              <a:t> at least the following CSI-RS RE patterns for CSI acquisition for OCC based CDM</a:t>
            </a:r>
          </a:p>
          <a:p>
            <a:pPr lvl="0"/>
            <a:endParaRPr lang="en-US" sz="1600" dirty="0"/>
          </a:p>
          <a:p>
            <a:pPr lvl="0"/>
            <a:endParaRPr lang="en-US" sz="1600" dirty="0" smtClean="0"/>
          </a:p>
          <a:p>
            <a:pPr lvl="0"/>
            <a:endParaRPr lang="en-US" sz="1600" dirty="0"/>
          </a:p>
          <a:p>
            <a:pPr lvl="0"/>
            <a:endParaRPr lang="en-US" sz="1600" dirty="0" smtClean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endParaRPr lang="en-US" sz="1600" dirty="0"/>
          </a:p>
          <a:p>
            <a:pPr lvl="0"/>
            <a:r>
              <a:rPr lang="en-US" sz="1600" dirty="0" smtClean="0"/>
              <a:t>Note</a:t>
            </a:r>
            <a:r>
              <a:rPr lang="en-US" sz="1600" dirty="0"/>
              <a:t>: The RE pattern for an X-port CSI-RS resource spans N ≥ 1 OFDM symbols in the same slot and is comprised of one or multiple component CSI-RS RE patterns, where a component CSI-RS RE pattern is defined within a single PRB as Y adjacent REs in the frequency domain and Z adjacent REs in the time domain (agreements in RAN1#88)</a:t>
            </a:r>
          </a:p>
          <a:p>
            <a:pPr lvl="0"/>
            <a:r>
              <a:rPr lang="en-US" sz="1600" dirty="0"/>
              <a:t>Note: Density 1/2 is based on a PRB-level comb with the same comb offset value for all ports.</a:t>
            </a:r>
          </a:p>
          <a:p>
            <a:pPr lvl="0"/>
            <a:r>
              <a:rPr lang="en-US" sz="1600" dirty="0"/>
              <a:t>Note: REs for CDM2 and CDM4(FD2,TD2) comprise adjacent REs</a:t>
            </a:r>
          </a:p>
          <a:p>
            <a:pPr lvl="0"/>
            <a:r>
              <a:rPr lang="en-US" sz="1600" dirty="0"/>
              <a:t>Note: RAN1 will continue discussing adding more entries to the above </a:t>
            </a:r>
            <a:r>
              <a:rPr lang="en-US" sz="1600" dirty="0" smtClean="0"/>
              <a:t>table</a:t>
            </a:r>
          </a:p>
          <a:p>
            <a:pPr latinLnBrk="1"/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370522"/>
              </p:ext>
            </p:extLst>
          </p:nvPr>
        </p:nvGraphicFramePr>
        <p:xfrm>
          <a:off x="422787" y="1981200"/>
          <a:ext cx="8458200" cy="2067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64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43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69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05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876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871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12096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X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Density [RE/RB/port]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(Y,Z)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CDM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Remark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4647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&gt;1, 1 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N.A.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 CDM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6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4647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(2,1)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FD-CDM2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6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2096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(2,2)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FD-CDM2, CDM4(FD2,TD2)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60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2096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(2,2)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FD-CDM2, CDM4(FD2,TD2)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2096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(2,2)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FD-CDM2, CDM4(FD2,TD2)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effectLst/>
                        <a:latin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2096"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</a:t>
                      </a:r>
                      <a:endParaRPr lang="en-US" sz="16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1, 1/2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(2,2)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FD-CDM2, CDM4(FD2,TD2)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marR="0" indent="-9144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FFS, CDM8 details</a:t>
                      </a:r>
                      <a:endParaRPr lang="en-US" sz="16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152400" y="1341438"/>
            <a:ext cx="8915400" cy="4525962"/>
          </a:xfrm>
        </p:spPr>
        <p:txBody>
          <a:bodyPr/>
          <a:lstStyle/>
          <a:p>
            <a:r>
              <a:rPr lang="en-US" altLang="ko-KR" dirty="0" smtClean="0"/>
              <a:t>At least for CDM-8 configuration of CSI-RS for CSI acquisition,</a:t>
            </a:r>
          </a:p>
          <a:p>
            <a:pPr lvl="1"/>
            <a:r>
              <a:rPr lang="en-US" altLang="ko-KR" dirty="0" smtClean="0"/>
              <a:t>Component CSI-RS RE patterns comprising a CDM-8 pattern can be non-adjacent in frequency domain</a:t>
            </a:r>
          </a:p>
          <a:p>
            <a:pPr lvl="1"/>
            <a:r>
              <a:rPr lang="en-US" altLang="ko-KR" dirty="0" smtClean="0"/>
              <a:t>Component CSI-RS RE patterns </a:t>
            </a:r>
            <a:r>
              <a:rPr lang="en-US" altLang="ko-KR" dirty="0"/>
              <a:t>comprising a CDM-8 pattern </a:t>
            </a:r>
            <a:r>
              <a:rPr lang="en-US" altLang="ko-KR" dirty="0" smtClean="0"/>
              <a:t>can be non-adjacent in time domain</a:t>
            </a:r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6E1ACE-58F4-4BE5-913C-DB32127D980A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282</Words>
  <Application>Microsoft Office PowerPoint</Application>
  <PresentationFormat>화면 슬라이드 쇼(4:3)</PresentationFormat>
  <Paragraphs>64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굴림</vt:lpstr>
      <vt:lpstr>맑은 고딕</vt:lpstr>
      <vt:lpstr>Batang</vt:lpstr>
      <vt:lpstr>Arial</vt:lpstr>
      <vt:lpstr>Calibri</vt:lpstr>
      <vt:lpstr>Times</vt:lpstr>
      <vt:lpstr>Times New Roman</vt:lpstr>
      <vt:lpstr>Office Theme</vt:lpstr>
      <vt:lpstr>WF on CDM-8 configuration of CSI-RS for CSI acquisition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차현수/선임연구원/차세대표준(연)ACS팀(hyunsu.cha@lge.com)</cp:lastModifiedBy>
  <cp:revision>594</cp:revision>
  <dcterms:created xsi:type="dcterms:W3CDTF">2014-02-12T17:53:51Z</dcterms:created>
  <dcterms:modified xsi:type="dcterms:W3CDTF">2017-08-23T08:26:53Z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